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60"/>
  </p:notesMasterIdLst>
  <p:handoutMasterIdLst>
    <p:handoutMasterId r:id="rId61"/>
  </p:handoutMasterIdLst>
  <p:sldIdLst>
    <p:sldId id="548" r:id="rId2"/>
    <p:sldId id="680" r:id="rId3"/>
    <p:sldId id="681" r:id="rId4"/>
    <p:sldId id="649" r:id="rId5"/>
    <p:sldId id="652" r:id="rId6"/>
    <p:sldId id="648" r:id="rId7"/>
    <p:sldId id="682" r:id="rId8"/>
    <p:sldId id="650" r:id="rId9"/>
    <p:sldId id="651" r:id="rId10"/>
    <p:sldId id="511" r:id="rId11"/>
    <p:sldId id="442" r:id="rId12"/>
    <p:sldId id="635" r:id="rId13"/>
    <p:sldId id="633" r:id="rId14"/>
    <p:sldId id="443" r:id="rId15"/>
    <p:sldId id="451" r:id="rId16"/>
    <p:sldId id="643" r:id="rId17"/>
    <p:sldId id="683" r:id="rId18"/>
    <p:sldId id="329" r:id="rId19"/>
    <p:sldId id="684" r:id="rId20"/>
    <p:sldId id="590" r:id="rId21"/>
    <p:sldId id="595" r:id="rId22"/>
    <p:sldId id="660" r:id="rId23"/>
    <p:sldId id="673" r:id="rId24"/>
    <p:sldId id="453" r:id="rId25"/>
    <p:sldId id="676" r:id="rId26"/>
    <p:sldId id="366" r:id="rId27"/>
    <p:sldId id="459" r:id="rId28"/>
    <p:sldId id="661" r:id="rId29"/>
    <p:sldId id="671" r:id="rId30"/>
    <p:sldId id="686" r:id="rId31"/>
    <p:sldId id="687" r:id="rId32"/>
    <p:sldId id="685" r:id="rId33"/>
    <p:sldId id="688" r:id="rId34"/>
    <p:sldId id="519" r:id="rId35"/>
    <p:sldId id="426" r:id="rId36"/>
    <p:sldId id="427" r:id="rId37"/>
    <p:sldId id="428" r:id="rId38"/>
    <p:sldId id="541" r:id="rId39"/>
    <p:sldId id="689" r:id="rId40"/>
    <p:sldId id="690" r:id="rId41"/>
    <p:sldId id="522" r:id="rId42"/>
    <p:sldId id="691" r:id="rId43"/>
    <p:sldId id="616" r:id="rId44"/>
    <p:sldId id="617" r:id="rId45"/>
    <p:sldId id="618" r:id="rId46"/>
    <p:sldId id="619" r:id="rId47"/>
    <p:sldId id="638" r:id="rId48"/>
    <p:sldId id="620" r:id="rId49"/>
    <p:sldId id="624" r:id="rId50"/>
    <p:sldId id="625" r:id="rId51"/>
    <p:sldId id="626" r:id="rId52"/>
    <p:sldId id="627" r:id="rId53"/>
    <p:sldId id="628" r:id="rId54"/>
    <p:sldId id="629" r:id="rId55"/>
    <p:sldId id="630" r:id="rId56"/>
    <p:sldId id="631" r:id="rId57"/>
    <p:sldId id="632" r:id="rId58"/>
    <p:sldId id="408" r:id="rId59"/>
  </p:sldIdLst>
  <p:sldSz cx="12192000" cy="6858000"/>
  <p:notesSz cx="7023100" cy="93091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60013FD-1016-4011-B399-648F1D48A71B}" v="333" dt="2022-09-09T19:52:53.1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001" autoAdjust="0"/>
    <p:restoredTop sz="90929"/>
  </p:normalViewPr>
  <p:slideViewPr>
    <p:cSldViewPr>
      <p:cViewPr varScale="1">
        <p:scale>
          <a:sx n="68" d="100"/>
          <a:sy n="68" d="100"/>
        </p:scale>
        <p:origin x="68" y="14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microsoft.com/office/2016/11/relationships/changesInfo" Target="changesInfos/changesInfo1.xml"/><Relationship Id="rId5" Type="http://schemas.openxmlformats.org/officeDocument/2006/relationships/slide" Target="slides/slide4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35.xml"/><Relationship Id="rId2" Type="http://schemas.openxmlformats.org/officeDocument/2006/relationships/slide" Target="slides/slide32.xml"/><Relationship Id="rId1" Type="http://schemas.openxmlformats.org/officeDocument/2006/relationships/slide" Target="slides/slide18.xml"/><Relationship Id="rId6" Type="http://schemas.openxmlformats.org/officeDocument/2006/relationships/slide" Target="slides/slide44.xml"/><Relationship Id="rId5" Type="http://schemas.openxmlformats.org/officeDocument/2006/relationships/slide" Target="slides/slide40.xml"/><Relationship Id="rId4" Type="http://schemas.openxmlformats.org/officeDocument/2006/relationships/slide" Target="slides/slide39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rrel S Young" userId="f4bede98-a081-4ea9-ad13-cc9b669fa45f" providerId="ADAL" clId="{1DF18AE3-7765-4C32-952E-4FFFEE7C0547}"/>
    <pc:docChg chg="addSld modSld">
      <pc:chgData name="Darrel S Young" userId="f4bede98-a081-4ea9-ad13-cc9b669fa45f" providerId="ADAL" clId="{1DF18AE3-7765-4C32-952E-4FFFEE7C0547}" dt="2022-06-27T12:58:45.445" v="5" actId="6549"/>
      <pc:docMkLst>
        <pc:docMk/>
      </pc:docMkLst>
      <pc:sldChg chg="mod modShow">
        <pc:chgData name="Darrel S Young" userId="f4bede98-a081-4ea9-ad13-cc9b669fa45f" providerId="ADAL" clId="{1DF18AE3-7765-4C32-952E-4FFFEE7C0547}" dt="2022-05-16T12:23:47.215" v="0" actId="729"/>
        <pc:sldMkLst>
          <pc:docMk/>
          <pc:sldMk cId="0" sldId="476"/>
        </pc:sldMkLst>
      </pc:sldChg>
      <pc:sldChg chg="mod modShow">
        <pc:chgData name="Darrel S Young" userId="f4bede98-a081-4ea9-ad13-cc9b669fa45f" providerId="ADAL" clId="{1DF18AE3-7765-4C32-952E-4FFFEE7C0547}" dt="2022-05-16T12:23:47.215" v="0" actId="729"/>
        <pc:sldMkLst>
          <pc:docMk/>
          <pc:sldMk cId="0" sldId="477"/>
        </pc:sldMkLst>
      </pc:sldChg>
      <pc:sldChg chg="mod modShow">
        <pc:chgData name="Darrel S Young" userId="f4bede98-a081-4ea9-ad13-cc9b669fa45f" providerId="ADAL" clId="{1DF18AE3-7765-4C32-952E-4FFFEE7C0547}" dt="2022-05-16T12:23:47.215" v="0" actId="729"/>
        <pc:sldMkLst>
          <pc:docMk/>
          <pc:sldMk cId="0" sldId="478"/>
        </pc:sldMkLst>
      </pc:sldChg>
      <pc:sldChg chg="mod modShow">
        <pc:chgData name="Darrel S Young" userId="f4bede98-a081-4ea9-ad13-cc9b669fa45f" providerId="ADAL" clId="{1DF18AE3-7765-4C32-952E-4FFFEE7C0547}" dt="2022-05-16T12:23:47.215" v="0" actId="729"/>
        <pc:sldMkLst>
          <pc:docMk/>
          <pc:sldMk cId="0" sldId="480"/>
        </pc:sldMkLst>
      </pc:sldChg>
      <pc:sldChg chg="mod modShow">
        <pc:chgData name="Darrel S Young" userId="f4bede98-a081-4ea9-ad13-cc9b669fa45f" providerId="ADAL" clId="{1DF18AE3-7765-4C32-952E-4FFFEE7C0547}" dt="2022-05-16T12:23:47.215" v="0" actId="729"/>
        <pc:sldMkLst>
          <pc:docMk/>
          <pc:sldMk cId="0" sldId="481"/>
        </pc:sldMkLst>
      </pc:sldChg>
      <pc:sldChg chg="mod modShow">
        <pc:chgData name="Darrel S Young" userId="f4bede98-a081-4ea9-ad13-cc9b669fa45f" providerId="ADAL" clId="{1DF18AE3-7765-4C32-952E-4FFFEE7C0547}" dt="2022-05-16T12:23:47.215" v="0" actId="729"/>
        <pc:sldMkLst>
          <pc:docMk/>
          <pc:sldMk cId="0" sldId="483"/>
        </pc:sldMkLst>
      </pc:sldChg>
      <pc:sldChg chg="mod modShow">
        <pc:chgData name="Darrel S Young" userId="f4bede98-a081-4ea9-ad13-cc9b669fa45f" providerId="ADAL" clId="{1DF18AE3-7765-4C32-952E-4FFFEE7C0547}" dt="2022-05-16T12:23:47.215" v="0" actId="729"/>
        <pc:sldMkLst>
          <pc:docMk/>
          <pc:sldMk cId="0" sldId="484"/>
        </pc:sldMkLst>
      </pc:sldChg>
      <pc:sldChg chg="mod modShow">
        <pc:chgData name="Darrel S Young" userId="f4bede98-a081-4ea9-ad13-cc9b669fa45f" providerId="ADAL" clId="{1DF18AE3-7765-4C32-952E-4FFFEE7C0547}" dt="2022-05-16T12:23:47.215" v="0" actId="729"/>
        <pc:sldMkLst>
          <pc:docMk/>
          <pc:sldMk cId="0" sldId="520"/>
        </pc:sldMkLst>
      </pc:sldChg>
      <pc:sldChg chg="mod modShow">
        <pc:chgData name="Darrel S Young" userId="f4bede98-a081-4ea9-ad13-cc9b669fa45f" providerId="ADAL" clId="{1DF18AE3-7765-4C32-952E-4FFFEE7C0547}" dt="2022-05-16T12:23:47.215" v="0" actId="729"/>
        <pc:sldMkLst>
          <pc:docMk/>
          <pc:sldMk cId="0" sldId="521"/>
        </pc:sldMkLst>
      </pc:sldChg>
      <pc:sldChg chg="mod modShow">
        <pc:chgData name="Darrel S Young" userId="f4bede98-a081-4ea9-ad13-cc9b669fa45f" providerId="ADAL" clId="{1DF18AE3-7765-4C32-952E-4FFFEE7C0547}" dt="2022-05-16T12:23:47.215" v="0" actId="729"/>
        <pc:sldMkLst>
          <pc:docMk/>
          <pc:sldMk cId="0" sldId="522"/>
        </pc:sldMkLst>
      </pc:sldChg>
      <pc:sldChg chg="mod modShow">
        <pc:chgData name="Darrel S Young" userId="f4bede98-a081-4ea9-ad13-cc9b669fa45f" providerId="ADAL" clId="{1DF18AE3-7765-4C32-952E-4FFFEE7C0547}" dt="2022-05-16T12:23:47.215" v="0" actId="729"/>
        <pc:sldMkLst>
          <pc:docMk/>
          <pc:sldMk cId="0" sldId="542"/>
        </pc:sldMkLst>
      </pc:sldChg>
      <pc:sldChg chg="mod modShow">
        <pc:chgData name="Darrel S Young" userId="f4bede98-a081-4ea9-ad13-cc9b669fa45f" providerId="ADAL" clId="{1DF18AE3-7765-4C32-952E-4FFFEE7C0547}" dt="2022-05-16T12:23:47.215" v="0" actId="729"/>
        <pc:sldMkLst>
          <pc:docMk/>
          <pc:sldMk cId="0" sldId="543"/>
        </pc:sldMkLst>
      </pc:sldChg>
      <pc:sldChg chg="mod modShow">
        <pc:chgData name="Darrel S Young" userId="f4bede98-a081-4ea9-ad13-cc9b669fa45f" providerId="ADAL" clId="{1DF18AE3-7765-4C32-952E-4FFFEE7C0547}" dt="2022-05-16T12:23:47.215" v="0" actId="729"/>
        <pc:sldMkLst>
          <pc:docMk/>
          <pc:sldMk cId="0" sldId="544"/>
        </pc:sldMkLst>
      </pc:sldChg>
      <pc:sldChg chg="mod modShow">
        <pc:chgData name="Darrel S Young" userId="f4bede98-a081-4ea9-ad13-cc9b669fa45f" providerId="ADAL" clId="{1DF18AE3-7765-4C32-952E-4FFFEE7C0547}" dt="2022-05-16T12:24:04.127" v="1" actId="729"/>
        <pc:sldMkLst>
          <pc:docMk/>
          <pc:sldMk cId="0" sldId="631"/>
        </pc:sldMkLst>
      </pc:sldChg>
      <pc:sldChg chg="mod modShow">
        <pc:chgData name="Darrel S Young" userId="f4bede98-a081-4ea9-ad13-cc9b669fa45f" providerId="ADAL" clId="{1DF18AE3-7765-4C32-952E-4FFFEE7C0547}" dt="2022-05-16T12:24:04.127" v="1" actId="729"/>
        <pc:sldMkLst>
          <pc:docMk/>
          <pc:sldMk cId="0" sldId="632"/>
        </pc:sldMkLst>
      </pc:sldChg>
      <pc:sldChg chg="mod modShow">
        <pc:chgData name="Darrel S Young" userId="f4bede98-a081-4ea9-ad13-cc9b669fa45f" providerId="ADAL" clId="{1DF18AE3-7765-4C32-952E-4FFFEE7C0547}" dt="2022-05-16T12:23:47.215" v="0" actId="729"/>
        <pc:sldMkLst>
          <pc:docMk/>
          <pc:sldMk cId="3095036788" sldId="636"/>
        </pc:sldMkLst>
      </pc:sldChg>
      <pc:sldChg chg="mod modShow">
        <pc:chgData name="Darrel S Young" userId="f4bede98-a081-4ea9-ad13-cc9b669fa45f" providerId="ADAL" clId="{1DF18AE3-7765-4C32-952E-4FFFEE7C0547}" dt="2022-05-16T12:23:47.215" v="0" actId="729"/>
        <pc:sldMkLst>
          <pc:docMk/>
          <pc:sldMk cId="1664424603" sldId="647"/>
        </pc:sldMkLst>
      </pc:sldChg>
      <pc:sldChg chg="modSp add mod">
        <pc:chgData name="Darrel S Young" userId="f4bede98-a081-4ea9-ad13-cc9b669fa45f" providerId="ADAL" clId="{1DF18AE3-7765-4C32-952E-4FFFEE7C0547}" dt="2022-06-27T12:58:22.616" v="3" actId="6549"/>
        <pc:sldMkLst>
          <pc:docMk/>
          <pc:sldMk cId="1413131435" sldId="680"/>
        </pc:sldMkLst>
        <pc:spChg chg="mod">
          <ac:chgData name="Darrel S Young" userId="f4bede98-a081-4ea9-ad13-cc9b669fa45f" providerId="ADAL" clId="{1DF18AE3-7765-4C32-952E-4FFFEE7C0547}" dt="2022-06-27T12:58:22.616" v="3" actId="6549"/>
          <ac:spMkLst>
            <pc:docMk/>
            <pc:sldMk cId="1413131435" sldId="680"/>
            <ac:spMk id="3076" creationId="{00000000-0000-0000-0000-000000000000}"/>
          </ac:spMkLst>
        </pc:spChg>
      </pc:sldChg>
      <pc:sldChg chg="modSp add mod">
        <pc:chgData name="Darrel S Young" userId="f4bede98-a081-4ea9-ad13-cc9b669fa45f" providerId="ADAL" clId="{1DF18AE3-7765-4C32-952E-4FFFEE7C0547}" dt="2022-06-27T12:58:45.445" v="5" actId="6549"/>
        <pc:sldMkLst>
          <pc:docMk/>
          <pc:sldMk cId="3338109551" sldId="681"/>
        </pc:sldMkLst>
        <pc:spChg chg="mod">
          <ac:chgData name="Darrel S Young" userId="f4bede98-a081-4ea9-ad13-cc9b669fa45f" providerId="ADAL" clId="{1DF18AE3-7765-4C32-952E-4FFFEE7C0547}" dt="2022-06-27T12:58:45.445" v="5" actId="6549"/>
          <ac:spMkLst>
            <pc:docMk/>
            <pc:sldMk cId="3338109551" sldId="681"/>
            <ac:spMk id="3076" creationId="{00000000-0000-0000-0000-000000000000}"/>
          </ac:spMkLst>
        </pc:spChg>
      </pc:sldChg>
    </pc:docChg>
  </pc:docChgLst>
  <pc:docChgLst>
    <pc:chgData name="Christopher F Ross" userId="c462672c-357d-407b-8139-73090edb9fba" providerId="ADAL" clId="{560013FD-1016-4011-B399-648F1D48A71B}"/>
    <pc:docChg chg="undo custSel addSld delSld modSld sldOrd modMainMaster modNotesMaster">
      <pc:chgData name="Christopher F Ross" userId="c462672c-357d-407b-8139-73090edb9fba" providerId="ADAL" clId="{560013FD-1016-4011-B399-648F1D48A71B}" dt="2022-09-09T20:37:24.303" v="1739" actId="20577"/>
      <pc:docMkLst>
        <pc:docMk/>
      </pc:docMkLst>
      <pc:sldChg chg="addSp delSp modSp mod ord">
        <pc:chgData name="Christopher F Ross" userId="c462672c-357d-407b-8139-73090edb9fba" providerId="ADAL" clId="{560013FD-1016-4011-B399-648F1D48A71B}" dt="2022-09-09T19:11:43.849" v="714" actId="21"/>
        <pc:sldMkLst>
          <pc:docMk/>
          <pc:sldMk cId="0" sldId="329"/>
        </pc:sldMkLst>
        <pc:spChg chg="add del mod">
          <ac:chgData name="Christopher F Ross" userId="c462672c-357d-407b-8139-73090edb9fba" providerId="ADAL" clId="{560013FD-1016-4011-B399-648F1D48A71B}" dt="2022-09-09T19:11:42.447" v="713" actId="21"/>
          <ac:spMkLst>
            <pc:docMk/>
            <pc:sldMk cId="0" sldId="329"/>
            <ac:spMk id="21" creationId="{3CC45B80-D59A-4039-B5EB-61BB19AA704F}"/>
          </ac:spMkLst>
        </pc:spChg>
        <pc:spChg chg="add mod">
          <ac:chgData name="Christopher F Ross" userId="c462672c-357d-407b-8139-73090edb9fba" providerId="ADAL" clId="{560013FD-1016-4011-B399-648F1D48A71B}" dt="2022-09-09T19:07:13.381" v="671"/>
          <ac:spMkLst>
            <pc:docMk/>
            <pc:sldMk cId="0" sldId="329"/>
            <ac:spMk id="22" creationId="{0D53ECEF-7661-48B0-BE0A-D349BC361C78}"/>
          </ac:spMkLst>
        </pc:spChg>
        <pc:spChg chg="mod">
          <ac:chgData name="Christopher F Ross" userId="c462672c-357d-407b-8139-73090edb9fba" providerId="ADAL" clId="{560013FD-1016-4011-B399-648F1D48A71B}" dt="2022-09-09T19:08:03.285" v="683" actId="1076"/>
          <ac:spMkLst>
            <pc:docMk/>
            <pc:sldMk cId="0" sldId="329"/>
            <ac:spMk id="4099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9:08:03.285" v="683" actId="1076"/>
          <ac:spMkLst>
            <pc:docMk/>
            <pc:sldMk cId="0" sldId="329"/>
            <ac:spMk id="4100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9:08:03.285" v="683" actId="1076"/>
          <ac:spMkLst>
            <pc:docMk/>
            <pc:sldMk cId="0" sldId="329"/>
            <ac:spMk id="4101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9:08:03.285" v="683" actId="1076"/>
          <ac:spMkLst>
            <pc:docMk/>
            <pc:sldMk cId="0" sldId="329"/>
            <ac:spMk id="4102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9:08:03.285" v="683" actId="1076"/>
          <ac:spMkLst>
            <pc:docMk/>
            <pc:sldMk cId="0" sldId="329"/>
            <ac:spMk id="4103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9:08:03.285" v="683" actId="1076"/>
          <ac:spMkLst>
            <pc:docMk/>
            <pc:sldMk cId="0" sldId="329"/>
            <ac:spMk id="4104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9:08:03.285" v="683" actId="1076"/>
          <ac:spMkLst>
            <pc:docMk/>
            <pc:sldMk cId="0" sldId="329"/>
            <ac:spMk id="4106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9:08:03.285" v="683" actId="1076"/>
          <ac:spMkLst>
            <pc:docMk/>
            <pc:sldMk cId="0" sldId="329"/>
            <ac:spMk id="4110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9:08:03.285" v="683" actId="1076"/>
          <ac:spMkLst>
            <pc:docMk/>
            <pc:sldMk cId="0" sldId="329"/>
            <ac:spMk id="4111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9:08:03.285" v="683" actId="1076"/>
          <ac:spMkLst>
            <pc:docMk/>
            <pc:sldMk cId="0" sldId="329"/>
            <ac:spMk id="4113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9:08:03.285" v="683" actId="1076"/>
          <ac:spMkLst>
            <pc:docMk/>
            <pc:sldMk cId="0" sldId="329"/>
            <ac:spMk id="4114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9:08:03.285" v="683" actId="1076"/>
          <ac:spMkLst>
            <pc:docMk/>
            <pc:sldMk cId="0" sldId="329"/>
            <ac:spMk id="4115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9:08:17.391" v="686" actId="14100"/>
          <ac:spMkLst>
            <pc:docMk/>
            <pc:sldMk cId="0" sldId="329"/>
            <ac:spMk id="4116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9:08:24.295" v="687" actId="2711"/>
          <ac:spMkLst>
            <pc:docMk/>
            <pc:sldMk cId="0" sldId="329"/>
            <ac:spMk id="105480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9:08:03.285" v="683" actId="1076"/>
          <ac:spMkLst>
            <pc:docMk/>
            <pc:sldMk cId="0" sldId="329"/>
            <ac:spMk id="105482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9:08:03.285" v="683" actId="1076"/>
          <ac:spMkLst>
            <pc:docMk/>
            <pc:sldMk cId="0" sldId="329"/>
            <ac:spMk id="105483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9:08:03.285" v="683" actId="1076"/>
          <ac:spMkLst>
            <pc:docMk/>
            <pc:sldMk cId="0" sldId="329"/>
            <ac:spMk id="105484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9:08:03.285" v="683" actId="1076"/>
          <ac:spMkLst>
            <pc:docMk/>
            <pc:sldMk cId="0" sldId="329"/>
            <ac:spMk id="105487" creationId="{00000000-0000-0000-0000-000000000000}"/>
          </ac:spMkLst>
        </pc:spChg>
        <pc:graphicFrameChg chg="add mod">
          <ac:chgData name="Christopher F Ross" userId="c462672c-357d-407b-8139-73090edb9fba" providerId="ADAL" clId="{560013FD-1016-4011-B399-648F1D48A71B}" dt="2022-09-09T19:11:40.842" v="711"/>
          <ac:graphicFrameMkLst>
            <pc:docMk/>
            <pc:sldMk cId="0" sldId="329"/>
            <ac:graphicFrameMk id="23" creationId="{504F7219-BF0F-4EED-A32D-2D612E75FA28}"/>
          </ac:graphicFrameMkLst>
        </pc:graphicFrameChg>
        <pc:graphicFrameChg chg="del mod">
          <ac:chgData name="Christopher F Ross" userId="c462672c-357d-407b-8139-73090edb9fba" providerId="ADAL" clId="{560013FD-1016-4011-B399-648F1D48A71B}" dt="2022-09-09T19:11:43.849" v="714" actId="21"/>
          <ac:graphicFrameMkLst>
            <pc:docMk/>
            <pc:sldMk cId="0" sldId="329"/>
            <ac:graphicFrameMk id="359425" creationId="{00000000-0000-0000-0000-000000000000}"/>
          </ac:graphicFrameMkLst>
        </pc:graphicFrameChg>
      </pc:sldChg>
      <pc:sldChg chg="addSp delSp modSp mod">
        <pc:chgData name="Christopher F Ross" userId="c462672c-357d-407b-8139-73090edb9fba" providerId="ADAL" clId="{560013FD-1016-4011-B399-648F1D48A71B}" dt="2022-09-09T19:21:12.843" v="844" actId="1076"/>
        <pc:sldMkLst>
          <pc:docMk/>
          <pc:sldMk cId="0" sldId="366"/>
        </pc:sldMkLst>
        <pc:spChg chg="del mod">
          <ac:chgData name="Christopher F Ross" userId="c462672c-357d-407b-8139-73090edb9fba" providerId="ADAL" clId="{560013FD-1016-4011-B399-648F1D48A71B}" dt="2022-09-09T19:21:00.207" v="840" actId="21"/>
          <ac:spMkLst>
            <pc:docMk/>
            <pc:sldMk cId="0" sldId="366"/>
            <ac:spMk id="5" creationId="{00000000-0000-0000-0000-000000000000}"/>
          </ac:spMkLst>
        </pc:spChg>
        <pc:spChg chg="add mod">
          <ac:chgData name="Christopher F Ross" userId="c462672c-357d-407b-8139-73090edb9fba" providerId="ADAL" clId="{560013FD-1016-4011-B399-648F1D48A71B}" dt="2022-09-09T19:20:55.364" v="838" actId="20577"/>
          <ac:spMkLst>
            <pc:docMk/>
            <pc:sldMk cId="0" sldId="366"/>
            <ac:spMk id="6" creationId="{EB6349B1-DB9F-4395-9183-F2C1E886BC9A}"/>
          </ac:spMkLst>
        </pc:spChg>
        <pc:spChg chg="add mod">
          <ac:chgData name="Christopher F Ross" userId="c462672c-357d-407b-8139-73090edb9fba" providerId="ADAL" clId="{560013FD-1016-4011-B399-648F1D48A71B}" dt="2022-09-09T19:20:48.486" v="823"/>
          <ac:spMkLst>
            <pc:docMk/>
            <pc:sldMk cId="0" sldId="366"/>
            <ac:spMk id="8" creationId="{CC4653BE-D8EE-432F-9D72-0AC35FD6ED44}"/>
          </ac:spMkLst>
        </pc:spChg>
        <pc:spChg chg="add mod">
          <ac:chgData name="Christopher F Ross" userId="c462672c-357d-407b-8139-73090edb9fba" providerId="ADAL" clId="{560013FD-1016-4011-B399-648F1D48A71B}" dt="2022-09-09T19:20:48.486" v="823"/>
          <ac:spMkLst>
            <pc:docMk/>
            <pc:sldMk cId="0" sldId="366"/>
            <ac:spMk id="9" creationId="{9A509DE1-F4E0-4DE9-8998-0348FFFDBDC2}"/>
          </ac:spMkLst>
        </pc:spChg>
        <pc:graphicFrameChg chg="del mod">
          <ac:chgData name="Christopher F Ross" userId="c462672c-357d-407b-8139-73090edb9fba" providerId="ADAL" clId="{560013FD-1016-4011-B399-648F1D48A71B}" dt="2022-09-09T19:20:58.519" v="839" actId="21"/>
          <ac:graphicFrameMkLst>
            <pc:docMk/>
            <pc:sldMk cId="0" sldId="366"/>
            <ac:graphicFrameMk id="4" creationId="{D8896F5A-0CA6-4B73-AB17-148CC7173DF3}"/>
          </ac:graphicFrameMkLst>
        </pc:graphicFrameChg>
        <pc:graphicFrameChg chg="add mod">
          <ac:chgData name="Christopher F Ross" userId="c462672c-357d-407b-8139-73090edb9fba" providerId="ADAL" clId="{560013FD-1016-4011-B399-648F1D48A71B}" dt="2022-09-09T19:20:48.486" v="823"/>
          <ac:graphicFrameMkLst>
            <pc:docMk/>
            <pc:sldMk cId="0" sldId="366"/>
            <ac:graphicFrameMk id="7" creationId="{A4A253F5-0E7D-4B1B-8874-BBEC1F026FCD}"/>
          </ac:graphicFrameMkLst>
        </pc:graphicFrameChg>
        <pc:picChg chg="mod">
          <ac:chgData name="Christopher F Ross" userId="c462672c-357d-407b-8139-73090edb9fba" providerId="ADAL" clId="{560013FD-1016-4011-B399-648F1D48A71B}" dt="2022-09-09T19:21:12.843" v="844" actId="1076"/>
          <ac:picMkLst>
            <pc:docMk/>
            <pc:sldMk cId="0" sldId="366"/>
            <ac:picMk id="144387" creationId="{00000000-0000-0000-0000-000000000000}"/>
          </ac:picMkLst>
        </pc:picChg>
      </pc:sldChg>
      <pc:sldChg chg="modSp">
        <pc:chgData name="Christopher F Ross" userId="c462672c-357d-407b-8139-73090edb9fba" providerId="ADAL" clId="{560013FD-1016-4011-B399-648F1D48A71B}" dt="2022-09-09T18:09:32.759" v="2"/>
        <pc:sldMkLst>
          <pc:docMk/>
          <pc:sldMk cId="0" sldId="408"/>
        </pc:sldMkLst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408"/>
            <ac:spMk id="5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408"/>
            <ac:spMk id="54307" creationId="{00000000-0000-0000-0000-000000000000}"/>
          </ac:spMkLst>
        </pc:spChg>
        <pc:graphicFrameChg chg="mod">
          <ac:chgData name="Christopher F Ross" userId="c462672c-357d-407b-8139-73090edb9fba" providerId="ADAL" clId="{560013FD-1016-4011-B399-648F1D48A71B}" dt="2022-09-09T18:09:32.759" v="2"/>
          <ac:graphicFrameMkLst>
            <pc:docMk/>
            <pc:sldMk cId="0" sldId="408"/>
            <ac:graphicFrameMk id="280578" creationId="{00000000-0000-0000-0000-000000000000}"/>
          </ac:graphicFrameMkLst>
        </pc:graphicFrameChg>
      </pc:sldChg>
      <pc:sldChg chg="addSp delSp modSp mod">
        <pc:chgData name="Christopher F Ross" userId="c462672c-357d-407b-8139-73090edb9fba" providerId="ADAL" clId="{560013FD-1016-4011-B399-648F1D48A71B}" dt="2022-09-09T19:39:39.002" v="1503" actId="20577"/>
        <pc:sldMkLst>
          <pc:docMk/>
          <pc:sldMk cId="0" sldId="426"/>
        </pc:sldMkLst>
        <pc:spChg chg="add mod">
          <ac:chgData name="Christopher F Ross" userId="c462672c-357d-407b-8139-73090edb9fba" providerId="ADAL" clId="{560013FD-1016-4011-B399-648F1D48A71B}" dt="2022-09-09T19:39:34.677" v="1493" actId="478"/>
          <ac:spMkLst>
            <pc:docMk/>
            <pc:sldMk cId="0" sldId="426"/>
            <ac:spMk id="3" creationId="{E7A3987B-327B-4449-A6A6-1A6F0AE2D62A}"/>
          </ac:spMkLst>
        </pc:spChg>
        <pc:spChg chg="add mod">
          <ac:chgData name="Christopher F Ross" userId="c462672c-357d-407b-8139-73090edb9fba" providerId="ADAL" clId="{560013FD-1016-4011-B399-648F1D48A71B}" dt="2022-09-09T19:39:39.002" v="1503" actId="20577"/>
          <ac:spMkLst>
            <pc:docMk/>
            <pc:sldMk cId="0" sldId="426"/>
            <ac:spMk id="31" creationId="{690B9B1C-57EF-496D-9812-AC637B4C33B3}"/>
          </ac:spMkLst>
        </pc:spChg>
        <pc:spChg chg="add mod">
          <ac:chgData name="Christopher F Ross" userId="c462672c-357d-407b-8139-73090edb9fba" providerId="ADAL" clId="{560013FD-1016-4011-B399-648F1D48A71B}" dt="2022-09-09T19:39:35.093" v="1494"/>
          <ac:spMkLst>
            <pc:docMk/>
            <pc:sldMk cId="0" sldId="426"/>
            <ac:spMk id="32" creationId="{47C8E83F-A3AA-47DE-91BA-55B1BA71BFBC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426"/>
            <ac:spMk id="57" creationId="{00000000-0000-0000-0000-000000000000}"/>
          </ac:spMkLst>
        </pc:spChg>
        <pc:spChg chg="del mod">
          <ac:chgData name="Christopher F Ross" userId="c462672c-357d-407b-8139-73090edb9fba" providerId="ADAL" clId="{560013FD-1016-4011-B399-648F1D48A71B}" dt="2022-09-09T19:39:34.677" v="1493" actId="478"/>
          <ac:spMkLst>
            <pc:docMk/>
            <pc:sldMk cId="0" sldId="426"/>
            <ac:spMk id="58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426"/>
            <ac:spMk id="9219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426"/>
            <ac:spMk id="9221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426"/>
            <ac:spMk id="9222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426"/>
            <ac:spMk id="9223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426"/>
            <ac:spMk id="9224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426"/>
            <ac:spMk id="9225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426"/>
            <ac:spMk id="9226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426"/>
            <ac:spMk id="9227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426"/>
            <ac:spMk id="9228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426"/>
            <ac:spMk id="9229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426"/>
            <ac:spMk id="9230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426"/>
            <ac:spMk id="9231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426"/>
            <ac:spMk id="9232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426"/>
            <ac:spMk id="9233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426"/>
            <ac:spMk id="9234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426"/>
            <ac:spMk id="9235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426"/>
            <ac:spMk id="9236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426"/>
            <ac:spMk id="9237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426"/>
            <ac:spMk id="9246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426"/>
            <ac:spMk id="9247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426"/>
            <ac:spMk id="9248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426"/>
            <ac:spMk id="9249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426"/>
            <ac:spMk id="9250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426"/>
            <ac:spMk id="9251" creationId="{00000000-0000-0000-0000-000000000000}"/>
          </ac:spMkLst>
        </pc:spChg>
        <pc:graphicFrameChg chg="add mod">
          <ac:chgData name="Christopher F Ross" userId="c462672c-357d-407b-8139-73090edb9fba" providerId="ADAL" clId="{560013FD-1016-4011-B399-648F1D48A71B}" dt="2022-09-09T19:39:35.093" v="1494"/>
          <ac:graphicFrameMkLst>
            <pc:docMk/>
            <pc:sldMk cId="0" sldId="426"/>
            <ac:graphicFrameMk id="33" creationId="{951AEF33-D26E-43A8-A3C9-6A4C43818C8C}"/>
          </ac:graphicFrameMkLst>
        </pc:graphicFrameChg>
        <pc:graphicFrameChg chg="del mod">
          <ac:chgData name="Christopher F Ross" userId="c462672c-357d-407b-8139-73090edb9fba" providerId="ADAL" clId="{560013FD-1016-4011-B399-648F1D48A71B}" dt="2022-09-09T19:39:34.677" v="1493" actId="478"/>
          <ac:graphicFrameMkLst>
            <pc:docMk/>
            <pc:sldMk cId="0" sldId="426"/>
            <ac:graphicFrameMk id="335873" creationId="{00000000-0000-0000-0000-000000000000}"/>
          </ac:graphicFrameMkLst>
        </pc:graphicFrameChg>
      </pc:sldChg>
      <pc:sldChg chg="addSp delSp modSp mod">
        <pc:chgData name="Christopher F Ross" userId="c462672c-357d-407b-8139-73090edb9fba" providerId="ADAL" clId="{560013FD-1016-4011-B399-648F1D48A71B}" dt="2022-09-09T20:37:13.875" v="1737" actId="20577"/>
        <pc:sldMkLst>
          <pc:docMk/>
          <pc:sldMk cId="0" sldId="427"/>
        </pc:sldMkLst>
        <pc:spChg chg="add mod">
          <ac:chgData name="Christopher F Ross" userId="c462672c-357d-407b-8139-73090edb9fba" providerId="ADAL" clId="{560013FD-1016-4011-B399-648F1D48A71B}" dt="2022-09-09T20:37:13.875" v="1737" actId="20577"/>
          <ac:spMkLst>
            <pc:docMk/>
            <pc:sldMk cId="0" sldId="427"/>
            <ac:spMk id="5" creationId="{D0D704AB-B03F-4B0A-9DE2-2E846FAA8D5B}"/>
          </ac:spMkLst>
        </pc:spChg>
        <pc:spChg chg="add mod">
          <ac:chgData name="Christopher F Ross" userId="c462672c-357d-407b-8139-73090edb9fba" providerId="ADAL" clId="{560013FD-1016-4011-B399-648F1D48A71B}" dt="2022-09-09T19:39:45.300" v="1504"/>
          <ac:spMkLst>
            <pc:docMk/>
            <pc:sldMk cId="0" sldId="427"/>
            <ac:spMk id="6" creationId="{0ECEABBB-953C-446A-B70E-75807678A60E}"/>
          </ac:spMkLst>
        </pc:spChg>
        <pc:spChg chg="mod">
          <ac:chgData name="Christopher F Ross" userId="c462672c-357d-407b-8139-73090edb9fba" providerId="ADAL" clId="{560013FD-1016-4011-B399-648F1D48A71B}" dt="2022-09-09T19:40:00.417" v="1508" actId="2711"/>
          <ac:spMkLst>
            <pc:docMk/>
            <pc:sldMk cId="0" sldId="427"/>
            <ac:spMk id="11267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9:40:05.460" v="1509" actId="1076"/>
          <ac:spMkLst>
            <pc:docMk/>
            <pc:sldMk cId="0" sldId="427"/>
            <ac:spMk id="11268" creationId="{00000000-0000-0000-0000-000000000000}"/>
          </ac:spMkLst>
        </pc:spChg>
        <pc:graphicFrameChg chg="add mod">
          <ac:chgData name="Christopher F Ross" userId="c462672c-357d-407b-8139-73090edb9fba" providerId="ADAL" clId="{560013FD-1016-4011-B399-648F1D48A71B}" dt="2022-09-09T19:39:45.300" v="1504"/>
          <ac:graphicFrameMkLst>
            <pc:docMk/>
            <pc:sldMk cId="0" sldId="427"/>
            <ac:graphicFrameMk id="7" creationId="{FC67C407-D4C9-4E80-9818-00C4BC44AF1F}"/>
          </ac:graphicFrameMkLst>
        </pc:graphicFrameChg>
        <pc:graphicFrameChg chg="del mod">
          <ac:chgData name="Christopher F Ross" userId="c462672c-357d-407b-8139-73090edb9fba" providerId="ADAL" clId="{560013FD-1016-4011-B399-648F1D48A71B}" dt="2022-09-09T19:39:56.991" v="1507" actId="478"/>
          <ac:graphicFrameMkLst>
            <pc:docMk/>
            <pc:sldMk cId="0" sldId="427"/>
            <ac:graphicFrameMk id="334849" creationId="{00000000-0000-0000-0000-000000000000}"/>
          </ac:graphicFrameMkLst>
        </pc:graphicFrameChg>
      </pc:sldChg>
      <pc:sldChg chg="addSp delSp modSp mod">
        <pc:chgData name="Christopher F Ross" userId="c462672c-357d-407b-8139-73090edb9fba" providerId="ADAL" clId="{560013FD-1016-4011-B399-648F1D48A71B}" dt="2022-09-09T20:37:24.303" v="1739" actId="20577"/>
        <pc:sldMkLst>
          <pc:docMk/>
          <pc:sldMk cId="0" sldId="428"/>
        </pc:sldMkLst>
        <pc:spChg chg="add mod">
          <ac:chgData name="Christopher F Ross" userId="c462672c-357d-407b-8139-73090edb9fba" providerId="ADAL" clId="{560013FD-1016-4011-B399-648F1D48A71B}" dt="2022-09-09T20:37:24.303" v="1739" actId="20577"/>
          <ac:spMkLst>
            <pc:docMk/>
            <pc:sldMk cId="0" sldId="428"/>
            <ac:spMk id="5" creationId="{19337B4A-2328-40A4-A73E-CAA00D467A5F}"/>
          </ac:spMkLst>
        </pc:spChg>
        <pc:spChg chg="add mod">
          <ac:chgData name="Christopher F Ross" userId="c462672c-357d-407b-8139-73090edb9fba" providerId="ADAL" clId="{560013FD-1016-4011-B399-648F1D48A71B}" dt="2022-09-09T19:40:10.326" v="1511"/>
          <ac:spMkLst>
            <pc:docMk/>
            <pc:sldMk cId="0" sldId="428"/>
            <ac:spMk id="6" creationId="{160EB3DC-2423-447C-B066-05D562EAB21A}"/>
          </ac:spMkLst>
        </pc:spChg>
        <pc:spChg chg="mod">
          <ac:chgData name="Christopher F Ross" userId="c462672c-357d-407b-8139-73090edb9fba" providerId="ADAL" clId="{560013FD-1016-4011-B399-648F1D48A71B}" dt="2022-09-09T19:40:15.195" v="1512" actId="1076"/>
          <ac:spMkLst>
            <pc:docMk/>
            <pc:sldMk cId="0" sldId="428"/>
            <ac:spMk id="11267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9:40:19.941" v="1513" actId="14100"/>
          <ac:spMkLst>
            <pc:docMk/>
            <pc:sldMk cId="0" sldId="428"/>
            <ac:spMk id="11268" creationId="{00000000-0000-0000-0000-000000000000}"/>
          </ac:spMkLst>
        </pc:spChg>
        <pc:graphicFrameChg chg="add mod">
          <ac:chgData name="Christopher F Ross" userId="c462672c-357d-407b-8139-73090edb9fba" providerId="ADAL" clId="{560013FD-1016-4011-B399-648F1D48A71B}" dt="2022-09-09T19:40:10.326" v="1511"/>
          <ac:graphicFrameMkLst>
            <pc:docMk/>
            <pc:sldMk cId="0" sldId="428"/>
            <ac:graphicFrameMk id="7" creationId="{F9617BDD-2CBF-46AC-ADC4-50381412D694}"/>
          </ac:graphicFrameMkLst>
        </pc:graphicFrameChg>
        <pc:graphicFrameChg chg="del mod">
          <ac:chgData name="Christopher F Ross" userId="c462672c-357d-407b-8139-73090edb9fba" providerId="ADAL" clId="{560013FD-1016-4011-B399-648F1D48A71B}" dt="2022-09-09T19:40:09.796" v="1510" actId="478"/>
          <ac:graphicFrameMkLst>
            <pc:docMk/>
            <pc:sldMk cId="0" sldId="428"/>
            <ac:graphicFrameMk id="333825" creationId="{00000000-0000-0000-0000-000000000000}"/>
          </ac:graphicFrameMkLst>
        </pc:graphicFrameChg>
      </pc:sldChg>
      <pc:sldChg chg="addSp delSp modSp mod modTransition delAnim modAnim">
        <pc:chgData name="Christopher F Ross" userId="c462672c-357d-407b-8139-73090edb9fba" providerId="ADAL" clId="{560013FD-1016-4011-B399-648F1D48A71B}" dt="2022-09-09T18:43:42.257" v="413" actId="1076"/>
        <pc:sldMkLst>
          <pc:docMk/>
          <pc:sldMk cId="0" sldId="442"/>
        </pc:sldMkLst>
        <pc:spChg chg="add del mod">
          <ac:chgData name="Christopher F Ross" userId="c462672c-357d-407b-8139-73090edb9fba" providerId="ADAL" clId="{560013FD-1016-4011-B399-648F1D48A71B}" dt="2022-09-09T18:38:27.897" v="350" actId="21"/>
          <ac:spMkLst>
            <pc:docMk/>
            <pc:sldMk cId="0" sldId="442"/>
            <ac:spMk id="6" creationId="{68B1D5B9-64AF-46B7-8F6F-16F3AABC88A0}"/>
          </ac:spMkLst>
        </pc:spChg>
        <pc:spChg chg="del mod">
          <ac:chgData name="Christopher F Ross" userId="c462672c-357d-407b-8139-73090edb9fba" providerId="ADAL" clId="{560013FD-1016-4011-B399-648F1D48A71B}" dt="2022-09-09T18:40:41.853" v="375" actId="21"/>
          <ac:spMkLst>
            <pc:docMk/>
            <pc:sldMk cId="0" sldId="442"/>
            <ac:spMk id="7" creationId="{00000000-0000-0000-0000-000000000000}"/>
          </ac:spMkLst>
        </pc:spChg>
        <pc:spChg chg="add mod">
          <ac:chgData name="Christopher F Ross" userId="c462672c-357d-407b-8139-73090edb9fba" providerId="ADAL" clId="{560013FD-1016-4011-B399-648F1D48A71B}" dt="2022-09-09T18:40:53.573" v="393" actId="1076"/>
          <ac:spMkLst>
            <pc:docMk/>
            <pc:sldMk cId="0" sldId="442"/>
            <ac:spMk id="8" creationId="{62462F3B-F025-4950-BB5F-F678C00B08D3}"/>
          </ac:spMkLst>
        </pc:spChg>
        <pc:spChg chg="add del">
          <ac:chgData name="Christopher F Ross" userId="c462672c-357d-407b-8139-73090edb9fba" providerId="ADAL" clId="{560013FD-1016-4011-B399-648F1D48A71B}" dt="2022-09-09T18:40:32.271" v="373" actId="22"/>
          <ac:spMkLst>
            <pc:docMk/>
            <pc:sldMk cId="0" sldId="442"/>
            <ac:spMk id="9" creationId="{7CA4EFB9-662A-4D98-96A8-A5DF1F8EF7B2}"/>
          </ac:spMkLst>
        </pc:spChg>
        <pc:spChg chg="add mod">
          <ac:chgData name="Christopher F Ross" userId="c462672c-357d-407b-8139-73090edb9fba" providerId="ADAL" clId="{560013FD-1016-4011-B399-648F1D48A71B}" dt="2022-09-09T18:40:47.573" v="392" actId="20577"/>
          <ac:spMkLst>
            <pc:docMk/>
            <pc:sldMk cId="0" sldId="442"/>
            <ac:spMk id="10" creationId="{EE6AA94D-E8A7-44D2-982B-4403E3DF0C89}"/>
          </ac:spMkLst>
        </pc:spChg>
        <pc:spChg chg="add mod">
          <ac:chgData name="Christopher F Ross" userId="c462672c-357d-407b-8139-73090edb9fba" providerId="ADAL" clId="{560013FD-1016-4011-B399-648F1D48A71B}" dt="2022-09-09T18:40:38.353" v="374"/>
          <ac:spMkLst>
            <pc:docMk/>
            <pc:sldMk cId="0" sldId="442"/>
            <ac:spMk id="11" creationId="{AA828182-3417-48EB-8DC7-000776E865E3}"/>
          </ac:spMkLst>
        </pc:spChg>
        <pc:spChg chg="mod">
          <ac:chgData name="Christopher F Ross" userId="c462672c-357d-407b-8139-73090edb9fba" providerId="ADAL" clId="{560013FD-1016-4011-B399-648F1D48A71B}" dt="2022-09-09T18:43:21.660" v="407" actId="1076"/>
          <ac:spMkLst>
            <pc:docMk/>
            <pc:sldMk cId="0" sldId="442"/>
            <ac:spMk id="2052" creationId="{00000000-0000-0000-0000-000000000000}"/>
          </ac:spMkLst>
        </pc:spChg>
        <pc:graphicFrameChg chg="add mod">
          <ac:chgData name="Christopher F Ross" userId="c462672c-357d-407b-8139-73090edb9fba" providerId="ADAL" clId="{560013FD-1016-4011-B399-648F1D48A71B}" dt="2022-09-09T18:10:53.131" v="20"/>
          <ac:graphicFrameMkLst>
            <pc:docMk/>
            <pc:sldMk cId="0" sldId="442"/>
            <ac:graphicFrameMk id="5" creationId="{C4AEAA5F-94FD-4782-892A-63230FD59083}"/>
          </ac:graphicFrameMkLst>
        </pc:graphicFrameChg>
        <pc:graphicFrameChg chg="del mod">
          <ac:chgData name="Christopher F Ross" userId="c462672c-357d-407b-8139-73090edb9fba" providerId="ADAL" clId="{560013FD-1016-4011-B399-648F1D48A71B}" dt="2022-09-09T18:11:28.989" v="31" actId="21"/>
          <ac:graphicFrameMkLst>
            <pc:docMk/>
            <pc:sldMk cId="0" sldId="442"/>
            <ac:graphicFrameMk id="275457" creationId="{00000000-0000-0000-0000-000000000000}"/>
          </ac:graphicFrameMkLst>
        </pc:graphicFrameChg>
        <pc:picChg chg="add mod">
          <ac:chgData name="Christopher F Ross" userId="c462672c-357d-407b-8139-73090edb9fba" providerId="ADAL" clId="{560013FD-1016-4011-B399-648F1D48A71B}" dt="2022-09-09T18:43:42.257" v="413" actId="1076"/>
          <ac:picMkLst>
            <pc:docMk/>
            <pc:sldMk cId="0" sldId="442"/>
            <ac:picMk id="25604" creationId="{FD46F815-473A-4DF4-B530-846C09B28C5D}"/>
          </ac:picMkLst>
        </pc:picChg>
      </pc:sldChg>
      <pc:sldChg chg="addSp delSp modSp mod">
        <pc:chgData name="Christopher F Ross" userId="c462672c-357d-407b-8139-73090edb9fba" providerId="ADAL" clId="{560013FD-1016-4011-B399-648F1D48A71B}" dt="2022-09-09T19:02:22.268" v="564" actId="20577"/>
        <pc:sldMkLst>
          <pc:docMk/>
          <pc:sldMk cId="0" sldId="443"/>
        </pc:sldMkLst>
        <pc:spChg chg="add del mod">
          <ac:chgData name="Christopher F Ross" userId="c462672c-357d-407b-8139-73090edb9fba" providerId="ADAL" clId="{560013FD-1016-4011-B399-648F1D48A71B}" dt="2022-09-09T19:02:16.950" v="549" actId="478"/>
          <ac:spMkLst>
            <pc:docMk/>
            <pc:sldMk cId="0" sldId="443"/>
            <ac:spMk id="8" creationId="{00000000-0000-0000-0000-000000000000}"/>
          </ac:spMkLst>
        </pc:spChg>
        <pc:spChg chg="add del mod">
          <ac:chgData name="Christopher F Ross" userId="c462672c-357d-407b-8139-73090edb9fba" providerId="ADAL" clId="{560013FD-1016-4011-B399-648F1D48A71B}" dt="2022-09-09T19:01:47.324" v="540" actId="21"/>
          <ac:spMkLst>
            <pc:docMk/>
            <pc:sldMk cId="0" sldId="443"/>
            <ac:spMk id="9" creationId="{392E1417-FEB2-4EDF-9715-46E4E2DC6203}"/>
          </ac:spMkLst>
        </pc:spChg>
        <pc:spChg chg="add del mod">
          <ac:chgData name="Christopher F Ross" userId="c462672c-357d-407b-8139-73090edb9fba" providerId="ADAL" clId="{560013FD-1016-4011-B399-648F1D48A71B}" dt="2022-09-09T19:01:34.143" v="520"/>
          <ac:spMkLst>
            <pc:docMk/>
            <pc:sldMk cId="0" sldId="443"/>
            <ac:spMk id="14" creationId="{2BF1B4CC-6F8A-4D05-A6FA-1E622B759F3B}"/>
          </ac:spMkLst>
        </pc:spChg>
        <pc:spChg chg="add del mod">
          <ac:chgData name="Christopher F Ross" userId="c462672c-357d-407b-8139-73090edb9fba" providerId="ADAL" clId="{560013FD-1016-4011-B399-648F1D48A71B}" dt="2022-09-09T19:01:34.143" v="520"/>
          <ac:spMkLst>
            <pc:docMk/>
            <pc:sldMk cId="0" sldId="443"/>
            <ac:spMk id="15" creationId="{506AD375-072F-4900-AABA-006F6A7F34E3}"/>
          </ac:spMkLst>
        </pc:spChg>
        <pc:spChg chg="add mod">
          <ac:chgData name="Christopher F Ross" userId="c462672c-357d-407b-8139-73090edb9fba" providerId="ADAL" clId="{560013FD-1016-4011-B399-648F1D48A71B}" dt="2022-09-09T19:02:22.268" v="564" actId="20577"/>
          <ac:spMkLst>
            <pc:docMk/>
            <pc:sldMk cId="0" sldId="443"/>
            <ac:spMk id="16" creationId="{B76E7F1A-ADB3-4119-8242-098DC414FD61}"/>
          </ac:spMkLst>
        </pc:spChg>
        <pc:spChg chg="add mod">
          <ac:chgData name="Christopher F Ross" userId="c462672c-357d-407b-8139-73090edb9fba" providerId="ADAL" clId="{560013FD-1016-4011-B399-648F1D48A71B}" dt="2022-09-09T19:02:17.651" v="550"/>
          <ac:spMkLst>
            <pc:docMk/>
            <pc:sldMk cId="0" sldId="443"/>
            <ac:spMk id="17" creationId="{25EA909E-C973-4A3D-A783-BC02E0F8739E}"/>
          </ac:spMkLst>
        </pc:spChg>
        <pc:graphicFrameChg chg="add mod">
          <ac:chgData name="Christopher F Ross" userId="c462672c-357d-407b-8139-73090edb9fba" providerId="ADAL" clId="{560013FD-1016-4011-B399-648F1D48A71B}" dt="2022-09-09T18:11:05.450" v="23"/>
          <ac:graphicFrameMkLst>
            <pc:docMk/>
            <pc:sldMk cId="0" sldId="443"/>
            <ac:graphicFrameMk id="5" creationId="{073B6225-7DA8-4643-8A9E-D1A847D724CC}"/>
          </ac:graphicFrameMkLst>
        </pc:graphicFrameChg>
        <pc:graphicFrameChg chg="del mod">
          <ac:chgData name="Christopher F Ross" userId="c462672c-357d-407b-8139-73090edb9fba" providerId="ADAL" clId="{560013FD-1016-4011-B399-648F1D48A71B}" dt="2022-09-09T18:11:19.124" v="28" actId="21"/>
          <ac:graphicFrameMkLst>
            <pc:docMk/>
            <pc:sldMk cId="0" sldId="443"/>
            <ac:graphicFrameMk id="363521" creationId="{00000000-0000-0000-0000-000000000000}"/>
          </ac:graphicFrameMkLst>
        </pc:graphicFrameChg>
        <pc:picChg chg="add del mod">
          <ac:chgData name="Christopher F Ross" userId="c462672c-357d-407b-8139-73090edb9fba" providerId="ADAL" clId="{560013FD-1016-4011-B399-648F1D48A71B}" dt="2022-09-09T19:01:47.324" v="540" actId="21"/>
          <ac:picMkLst>
            <pc:docMk/>
            <pc:sldMk cId="0" sldId="443"/>
            <ac:picMk id="6" creationId="{121044AD-74E5-4197-A9C8-E6426121121E}"/>
          </ac:picMkLst>
        </pc:picChg>
        <pc:picChg chg="mod">
          <ac:chgData name="Christopher F Ross" userId="c462672c-357d-407b-8139-73090edb9fba" providerId="ADAL" clId="{560013FD-1016-4011-B399-648F1D48A71B}" dt="2022-09-09T19:02:14.061" v="548" actId="1076"/>
          <ac:picMkLst>
            <pc:docMk/>
            <pc:sldMk cId="0" sldId="443"/>
            <ac:picMk id="7" creationId="{00000000-0000-0000-0000-000000000000}"/>
          </ac:picMkLst>
        </pc:picChg>
        <pc:cxnChg chg="add del mod">
          <ac:chgData name="Christopher F Ross" userId="c462672c-357d-407b-8139-73090edb9fba" providerId="ADAL" clId="{560013FD-1016-4011-B399-648F1D48A71B}" dt="2022-09-09T19:01:47.324" v="540" actId="21"/>
          <ac:cxnSpMkLst>
            <pc:docMk/>
            <pc:sldMk cId="0" sldId="443"/>
            <ac:cxnSpMk id="10" creationId="{28A59489-1DD0-4222-B306-08E26A1F04C0}"/>
          </ac:cxnSpMkLst>
        </pc:cxnChg>
        <pc:cxnChg chg="add del mod">
          <ac:chgData name="Christopher F Ross" userId="c462672c-357d-407b-8139-73090edb9fba" providerId="ADAL" clId="{560013FD-1016-4011-B399-648F1D48A71B}" dt="2022-09-09T19:01:47.324" v="540" actId="21"/>
          <ac:cxnSpMkLst>
            <pc:docMk/>
            <pc:sldMk cId="0" sldId="443"/>
            <ac:cxnSpMk id="11" creationId="{4BC7528C-A467-4CD1-B294-6DBB9F448345}"/>
          </ac:cxnSpMkLst>
        </pc:cxnChg>
        <pc:cxnChg chg="add del mod">
          <ac:chgData name="Christopher F Ross" userId="c462672c-357d-407b-8139-73090edb9fba" providerId="ADAL" clId="{560013FD-1016-4011-B399-648F1D48A71B}" dt="2022-09-09T19:01:36.713" v="528"/>
          <ac:cxnSpMkLst>
            <pc:docMk/>
            <pc:sldMk cId="0" sldId="443"/>
            <ac:cxnSpMk id="12" creationId="{4F980C2B-00A3-432A-AB54-61AEA4B00C4B}"/>
          </ac:cxnSpMkLst>
        </pc:cxnChg>
        <pc:cxnChg chg="add del mod">
          <ac:chgData name="Christopher F Ross" userId="c462672c-357d-407b-8139-73090edb9fba" providerId="ADAL" clId="{560013FD-1016-4011-B399-648F1D48A71B}" dt="2022-09-09T19:01:36.713" v="528"/>
          <ac:cxnSpMkLst>
            <pc:docMk/>
            <pc:sldMk cId="0" sldId="443"/>
            <ac:cxnSpMk id="13" creationId="{C6E84405-CBBA-4C0E-A77C-3E19C4CE5CCA}"/>
          </ac:cxnSpMkLst>
        </pc:cxnChg>
      </pc:sldChg>
      <pc:sldChg chg="addSp delSp modSp del mod">
        <pc:chgData name="Christopher F Ross" userId="c462672c-357d-407b-8139-73090edb9fba" providerId="ADAL" clId="{560013FD-1016-4011-B399-648F1D48A71B}" dt="2022-09-09T18:37:26.520" v="341" actId="47"/>
        <pc:sldMkLst>
          <pc:docMk/>
          <pc:sldMk cId="0" sldId="450"/>
        </pc:sldMkLst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450"/>
            <ac:spMk id="8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450"/>
            <ac:spMk id="2052" creationId="{00000000-0000-0000-0000-000000000000}"/>
          </ac:spMkLst>
        </pc:spChg>
        <pc:graphicFrameChg chg="add mod">
          <ac:chgData name="Christopher F Ross" userId="c462672c-357d-407b-8139-73090edb9fba" providerId="ADAL" clId="{560013FD-1016-4011-B399-648F1D48A71B}" dt="2022-09-09T18:10:50.848" v="18"/>
          <ac:graphicFrameMkLst>
            <pc:docMk/>
            <pc:sldMk cId="0" sldId="450"/>
            <ac:graphicFrameMk id="7" creationId="{A581F900-A37D-4CE9-805A-9181E9BB4571}"/>
          </ac:graphicFrameMkLst>
        </pc:graphicFrameChg>
        <pc:graphicFrameChg chg="del mod">
          <ac:chgData name="Christopher F Ross" userId="c462672c-357d-407b-8139-73090edb9fba" providerId="ADAL" clId="{560013FD-1016-4011-B399-648F1D48A71B}" dt="2022-09-09T18:11:35.808" v="33" actId="21"/>
          <ac:graphicFrameMkLst>
            <pc:docMk/>
            <pc:sldMk cId="0" sldId="450"/>
            <ac:graphicFrameMk id="277505" creationId="{00000000-0000-0000-0000-000000000000}"/>
          </ac:graphicFrameMkLst>
        </pc:graphicFrameChg>
        <pc:picChg chg="mod">
          <ac:chgData name="Christopher F Ross" userId="c462672c-357d-407b-8139-73090edb9fba" providerId="ADAL" clId="{560013FD-1016-4011-B399-648F1D48A71B}" dt="2022-09-09T18:09:32.759" v="2"/>
          <ac:picMkLst>
            <pc:docMk/>
            <pc:sldMk cId="0" sldId="450"/>
            <ac:picMk id="6" creationId="{00000000-0000-0000-0000-000000000000}"/>
          </ac:picMkLst>
        </pc:picChg>
      </pc:sldChg>
      <pc:sldChg chg="addSp delSp modSp mod">
        <pc:chgData name="Christopher F Ross" userId="c462672c-357d-407b-8139-73090edb9fba" providerId="ADAL" clId="{560013FD-1016-4011-B399-648F1D48A71B}" dt="2022-09-09T19:02:33.787" v="580" actId="20577"/>
        <pc:sldMkLst>
          <pc:docMk/>
          <pc:sldMk cId="0" sldId="451"/>
        </pc:sldMkLst>
        <pc:spChg chg="del mod">
          <ac:chgData name="Christopher F Ross" userId="c462672c-357d-407b-8139-73090edb9fba" providerId="ADAL" clId="{560013FD-1016-4011-B399-648F1D48A71B}" dt="2022-09-09T19:02:28.319" v="565" actId="478"/>
          <ac:spMkLst>
            <pc:docMk/>
            <pc:sldMk cId="0" sldId="451"/>
            <ac:spMk id="8" creationId="{00000000-0000-0000-0000-000000000000}"/>
          </ac:spMkLst>
        </pc:spChg>
        <pc:spChg chg="del mod">
          <ac:chgData name="Christopher F Ross" userId="c462672c-357d-407b-8139-73090edb9fba" providerId="ADAL" clId="{560013FD-1016-4011-B399-648F1D48A71B}" dt="2022-09-09T18:59:26.344" v="480" actId="21"/>
          <ac:spMkLst>
            <pc:docMk/>
            <pc:sldMk cId="0" sldId="451"/>
            <ac:spMk id="10" creationId="{00000000-0000-0000-0000-000000000000}"/>
          </ac:spMkLst>
        </pc:spChg>
        <pc:spChg chg="add mod">
          <ac:chgData name="Christopher F Ross" userId="c462672c-357d-407b-8139-73090edb9fba" providerId="ADAL" clId="{560013FD-1016-4011-B399-648F1D48A71B}" dt="2022-09-09T19:01:57.258" v="545" actId="164"/>
          <ac:spMkLst>
            <pc:docMk/>
            <pc:sldMk cId="0" sldId="451"/>
            <ac:spMk id="13" creationId="{D901006D-A36E-4D10-A1E4-0B6C1483B35B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451"/>
            <ac:spMk id="15" creationId="{00000000-0000-0000-0000-000000000000}"/>
          </ac:spMkLst>
        </pc:spChg>
        <pc:spChg chg="add mod">
          <ac:chgData name="Christopher F Ross" userId="c462672c-357d-407b-8139-73090edb9fba" providerId="ADAL" clId="{560013FD-1016-4011-B399-648F1D48A71B}" dt="2022-09-09T19:02:33.787" v="580" actId="20577"/>
          <ac:spMkLst>
            <pc:docMk/>
            <pc:sldMk cId="0" sldId="451"/>
            <ac:spMk id="18" creationId="{F380154C-1143-4C68-B8AF-41AA71C48D64}"/>
          </ac:spMkLst>
        </pc:spChg>
        <pc:spChg chg="add mod">
          <ac:chgData name="Christopher F Ross" userId="c462672c-357d-407b-8139-73090edb9fba" providerId="ADAL" clId="{560013FD-1016-4011-B399-648F1D48A71B}" dt="2022-09-09T19:02:28.835" v="566"/>
          <ac:spMkLst>
            <pc:docMk/>
            <pc:sldMk cId="0" sldId="451"/>
            <ac:spMk id="19" creationId="{F4479F07-309A-4FFB-BDBD-47850192C3B6}"/>
          </ac:spMkLst>
        </pc:spChg>
        <pc:grpChg chg="add mod">
          <ac:chgData name="Christopher F Ross" userId="c462672c-357d-407b-8139-73090edb9fba" providerId="ADAL" clId="{560013FD-1016-4011-B399-648F1D48A71B}" dt="2022-09-09T19:02:05.233" v="547" actId="1076"/>
          <ac:grpSpMkLst>
            <pc:docMk/>
            <pc:sldMk cId="0" sldId="451"/>
            <ac:grpSpMk id="4" creationId="{9F1738DD-826F-4A20-8C9F-49368341C158}"/>
          </ac:grpSpMkLst>
        </pc:grpChg>
        <pc:graphicFrameChg chg="add mod">
          <ac:chgData name="Christopher F Ross" userId="c462672c-357d-407b-8139-73090edb9fba" providerId="ADAL" clId="{560013FD-1016-4011-B399-648F1D48A71B}" dt="2022-09-09T18:11:07.053" v="24"/>
          <ac:graphicFrameMkLst>
            <pc:docMk/>
            <pc:sldMk cId="0" sldId="451"/>
            <ac:graphicFrameMk id="9" creationId="{326333BE-6FBA-4652-B938-3085F777F844}"/>
          </ac:graphicFrameMkLst>
        </pc:graphicFrameChg>
        <pc:graphicFrameChg chg="del mod">
          <ac:chgData name="Christopher F Ross" userId="c462672c-357d-407b-8139-73090edb9fba" providerId="ADAL" clId="{560013FD-1016-4011-B399-648F1D48A71B}" dt="2022-09-09T18:11:16.583" v="27" actId="21"/>
          <ac:graphicFrameMkLst>
            <pc:docMk/>
            <pc:sldMk cId="0" sldId="451"/>
            <ac:graphicFrameMk id="362497" creationId="{00000000-0000-0000-0000-000000000000}"/>
          </ac:graphicFrameMkLst>
        </pc:graphicFrameChg>
        <pc:picChg chg="add mod">
          <ac:chgData name="Christopher F Ross" userId="c462672c-357d-407b-8139-73090edb9fba" providerId="ADAL" clId="{560013FD-1016-4011-B399-648F1D48A71B}" dt="2022-09-09T19:01:57.258" v="545" actId="164"/>
          <ac:picMkLst>
            <pc:docMk/>
            <pc:sldMk cId="0" sldId="451"/>
            <ac:picMk id="11" creationId="{5F85FEDD-15E9-480C-9306-30F706DA3545}"/>
          </ac:picMkLst>
        </pc:picChg>
        <pc:picChg chg="del mod">
          <ac:chgData name="Christopher F Ross" userId="c462672c-357d-407b-8139-73090edb9fba" providerId="ADAL" clId="{560013FD-1016-4011-B399-648F1D48A71B}" dt="2022-09-09T18:59:26.344" v="480" actId="21"/>
          <ac:picMkLst>
            <pc:docMk/>
            <pc:sldMk cId="0" sldId="451"/>
            <ac:picMk id="279554" creationId="{00000000-0000-0000-0000-000000000000}"/>
          </ac:picMkLst>
        </pc:picChg>
        <pc:cxnChg chg="del mod">
          <ac:chgData name="Christopher F Ross" userId="c462672c-357d-407b-8139-73090edb9fba" providerId="ADAL" clId="{560013FD-1016-4011-B399-648F1D48A71B}" dt="2022-09-09T18:59:26.344" v="480" actId="21"/>
          <ac:cxnSpMkLst>
            <pc:docMk/>
            <pc:sldMk cId="0" sldId="451"/>
            <ac:cxnSpMk id="12" creationId="{00000000-0000-0000-0000-000000000000}"/>
          </ac:cxnSpMkLst>
        </pc:cxnChg>
        <pc:cxnChg chg="del mod">
          <ac:chgData name="Christopher F Ross" userId="c462672c-357d-407b-8139-73090edb9fba" providerId="ADAL" clId="{560013FD-1016-4011-B399-648F1D48A71B}" dt="2022-09-09T18:59:26.344" v="480" actId="21"/>
          <ac:cxnSpMkLst>
            <pc:docMk/>
            <pc:sldMk cId="0" sldId="451"/>
            <ac:cxnSpMk id="14" creationId="{00000000-0000-0000-0000-000000000000}"/>
          </ac:cxnSpMkLst>
        </pc:cxnChg>
        <pc:cxnChg chg="add mod">
          <ac:chgData name="Christopher F Ross" userId="c462672c-357d-407b-8139-73090edb9fba" providerId="ADAL" clId="{560013FD-1016-4011-B399-648F1D48A71B}" dt="2022-09-09T19:01:57.258" v="545" actId="164"/>
          <ac:cxnSpMkLst>
            <pc:docMk/>
            <pc:sldMk cId="0" sldId="451"/>
            <ac:cxnSpMk id="16" creationId="{81B9DC93-327F-45B3-B4FB-ACD69C2534E3}"/>
          </ac:cxnSpMkLst>
        </pc:cxnChg>
        <pc:cxnChg chg="add mod">
          <ac:chgData name="Christopher F Ross" userId="c462672c-357d-407b-8139-73090edb9fba" providerId="ADAL" clId="{560013FD-1016-4011-B399-648F1D48A71B}" dt="2022-09-09T19:01:57.258" v="545" actId="164"/>
          <ac:cxnSpMkLst>
            <pc:docMk/>
            <pc:sldMk cId="0" sldId="451"/>
            <ac:cxnSpMk id="17" creationId="{7A5BCC14-CFE6-4C1F-988B-0FC5EAD12DE9}"/>
          </ac:cxnSpMkLst>
        </pc:cxnChg>
      </pc:sldChg>
      <pc:sldChg chg="addSp delSp modSp mod">
        <pc:chgData name="Christopher F Ross" userId="c462672c-357d-407b-8139-73090edb9fba" providerId="ADAL" clId="{560013FD-1016-4011-B399-648F1D48A71B}" dt="2022-09-09T19:19:49.835" v="792" actId="313"/>
        <pc:sldMkLst>
          <pc:docMk/>
          <pc:sldMk cId="0" sldId="453"/>
        </pc:sldMkLst>
        <pc:spChg chg="add del mod">
          <ac:chgData name="Christopher F Ross" userId="c462672c-357d-407b-8139-73090edb9fba" providerId="ADAL" clId="{560013FD-1016-4011-B399-648F1D48A71B}" dt="2022-09-09T19:19:27.029" v="788" actId="21"/>
          <ac:spMkLst>
            <pc:docMk/>
            <pc:sldMk cId="0" sldId="453"/>
            <ac:spMk id="3" creationId="{F5A1491C-36F1-4E9E-8B38-9321268B4CD3}"/>
          </ac:spMkLst>
        </pc:spChg>
        <pc:spChg chg="add mod">
          <ac:chgData name="Christopher F Ross" userId="c462672c-357d-407b-8139-73090edb9fba" providerId="ADAL" clId="{560013FD-1016-4011-B399-648F1D48A71B}" dt="2022-09-09T19:19:49.835" v="792" actId="313"/>
          <ac:spMkLst>
            <pc:docMk/>
            <pc:sldMk cId="0" sldId="453"/>
            <ac:spMk id="44" creationId="{9CDF06B7-A335-4C24-A43C-BF808D38C7CB}"/>
          </ac:spMkLst>
        </pc:spChg>
        <pc:spChg chg="mod">
          <ac:chgData name="Christopher F Ross" userId="c462672c-357d-407b-8139-73090edb9fba" providerId="ADAL" clId="{560013FD-1016-4011-B399-648F1D48A71B}" dt="2022-09-09T19:19:22.271" v="787" actId="2711"/>
          <ac:spMkLst>
            <pc:docMk/>
            <pc:sldMk cId="0" sldId="453"/>
            <ac:spMk id="45" creationId="{00000000-0000-0000-0000-000000000000}"/>
          </ac:spMkLst>
        </pc:spChg>
        <pc:spChg chg="add mod">
          <ac:chgData name="Christopher F Ross" userId="c462672c-357d-407b-8139-73090edb9fba" providerId="ADAL" clId="{560013FD-1016-4011-B399-648F1D48A71B}" dt="2022-09-09T19:18:38.809" v="765"/>
          <ac:spMkLst>
            <pc:docMk/>
            <pc:sldMk cId="0" sldId="453"/>
            <ac:spMk id="46" creationId="{C2CB80E2-A2D4-4C7B-B651-FDB45E7D6916}"/>
          </ac:spMkLst>
        </pc:spChg>
        <pc:spChg chg="add mod">
          <ac:chgData name="Christopher F Ross" userId="c462672c-357d-407b-8139-73090edb9fba" providerId="ADAL" clId="{560013FD-1016-4011-B399-648F1D48A71B}" dt="2022-09-09T19:19:30.009" v="790" actId="571"/>
          <ac:spMkLst>
            <pc:docMk/>
            <pc:sldMk cId="0" sldId="453"/>
            <ac:spMk id="48" creationId="{B5E46FC3-CA4C-45E4-A280-AFF33609292D}"/>
          </ac:spMkLst>
        </pc:spChg>
        <pc:spChg chg="del mod">
          <ac:chgData name="Christopher F Ross" userId="c462672c-357d-407b-8139-73090edb9fba" providerId="ADAL" clId="{560013FD-1016-4011-B399-648F1D48A71B}" dt="2022-09-09T19:19:03.973" v="780" actId="21"/>
          <ac:spMkLst>
            <pc:docMk/>
            <pc:sldMk cId="0" sldId="453"/>
            <ac:spMk id="8196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9:19:35.857" v="791" actId="1076"/>
          <ac:spMkLst>
            <pc:docMk/>
            <pc:sldMk cId="0" sldId="453"/>
            <ac:spMk id="8197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9:19:35.857" v="791" actId="1076"/>
          <ac:spMkLst>
            <pc:docMk/>
            <pc:sldMk cId="0" sldId="453"/>
            <ac:spMk id="8198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9:19:35.857" v="791" actId="1076"/>
          <ac:spMkLst>
            <pc:docMk/>
            <pc:sldMk cId="0" sldId="453"/>
            <ac:spMk id="8199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9:19:35.857" v="791" actId="1076"/>
          <ac:spMkLst>
            <pc:docMk/>
            <pc:sldMk cId="0" sldId="453"/>
            <ac:spMk id="8200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9:19:35.857" v="791" actId="1076"/>
          <ac:spMkLst>
            <pc:docMk/>
            <pc:sldMk cId="0" sldId="453"/>
            <ac:spMk id="8201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9:19:35.857" v="791" actId="1076"/>
          <ac:spMkLst>
            <pc:docMk/>
            <pc:sldMk cId="0" sldId="453"/>
            <ac:spMk id="8202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9:19:35.857" v="791" actId="1076"/>
          <ac:spMkLst>
            <pc:docMk/>
            <pc:sldMk cId="0" sldId="453"/>
            <ac:spMk id="8203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9:19:35.857" v="791" actId="1076"/>
          <ac:spMkLst>
            <pc:docMk/>
            <pc:sldMk cId="0" sldId="453"/>
            <ac:spMk id="8204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9:19:35.857" v="791" actId="1076"/>
          <ac:spMkLst>
            <pc:docMk/>
            <pc:sldMk cId="0" sldId="453"/>
            <ac:spMk id="8205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9:19:35.857" v="791" actId="1076"/>
          <ac:spMkLst>
            <pc:docMk/>
            <pc:sldMk cId="0" sldId="453"/>
            <ac:spMk id="8206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9:19:35.857" v="791" actId="1076"/>
          <ac:spMkLst>
            <pc:docMk/>
            <pc:sldMk cId="0" sldId="453"/>
            <ac:spMk id="8207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9:19:35.857" v="791" actId="1076"/>
          <ac:spMkLst>
            <pc:docMk/>
            <pc:sldMk cId="0" sldId="453"/>
            <ac:spMk id="8208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9:19:35.857" v="791" actId="1076"/>
          <ac:spMkLst>
            <pc:docMk/>
            <pc:sldMk cId="0" sldId="453"/>
            <ac:spMk id="8209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9:19:35.857" v="791" actId="1076"/>
          <ac:spMkLst>
            <pc:docMk/>
            <pc:sldMk cId="0" sldId="453"/>
            <ac:spMk id="8210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9:19:35.857" v="791" actId="1076"/>
          <ac:spMkLst>
            <pc:docMk/>
            <pc:sldMk cId="0" sldId="453"/>
            <ac:spMk id="8211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9:19:35.857" v="791" actId="1076"/>
          <ac:spMkLst>
            <pc:docMk/>
            <pc:sldMk cId="0" sldId="453"/>
            <ac:spMk id="8212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9:19:35.857" v="791" actId="1076"/>
          <ac:spMkLst>
            <pc:docMk/>
            <pc:sldMk cId="0" sldId="453"/>
            <ac:spMk id="8213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9:19:35.857" v="791" actId="1076"/>
          <ac:spMkLst>
            <pc:docMk/>
            <pc:sldMk cId="0" sldId="453"/>
            <ac:spMk id="8214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9:19:35.857" v="791" actId="1076"/>
          <ac:spMkLst>
            <pc:docMk/>
            <pc:sldMk cId="0" sldId="453"/>
            <ac:spMk id="8215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9:19:35.857" v="791" actId="1076"/>
          <ac:spMkLst>
            <pc:docMk/>
            <pc:sldMk cId="0" sldId="453"/>
            <ac:spMk id="8216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9:19:35.857" v="791" actId="1076"/>
          <ac:spMkLst>
            <pc:docMk/>
            <pc:sldMk cId="0" sldId="453"/>
            <ac:spMk id="8217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9:19:35.857" v="791" actId="1076"/>
          <ac:spMkLst>
            <pc:docMk/>
            <pc:sldMk cId="0" sldId="453"/>
            <ac:spMk id="8218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9:19:35.857" v="791" actId="1076"/>
          <ac:spMkLst>
            <pc:docMk/>
            <pc:sldMk cId="0" sldId="453"/>
            <ac:spMk id="8219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9:19:35.857" v="791" actId="1076"/>
          <ac:spMkLst>
            <pc:docMk/>
            <pc:sldMk cId="0" sldId="453"/>
            <ac:spMk id="8220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9:19:35.857" v="791" actId="1076"/>
          <ac:spMkLst>
            <pc:docMk/>
            <pc:sldMk cId="0" sldId="453"/>
            <ac:spMk id="8221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9:19:35.857" v="791" actId="1076"/>
          <ac:spMkLst>
            <pc:docMk/>
            <pc:sldMk cId="0" sldId="453"/>
            <ac:spMk id="8222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9:19:35.857" v="791" actId="1076"/>
          <ac:spMkLst>
            <pc:docMk/>
            <pc:sldMk cId="0" sldId="453"/>
            <ac:spMk id="8223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9:19:35.857" v="791" actId="1076"/>
          <ac:spMkLst>
            <pc:docMk/>
            <pc:sldMk cId="0" sldId="453"/>
            <ac:spMk id="8224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9:19:35.857" v="791" actId="1076"/>
          <ac:spMkLst>
            <pc:docMk/>
            <pc:sldMk cId="0" sldId="453"/>
            <ac:spMk id="8225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9:19:35.857" v="791" actId="1076"/>
          <ac:spMkLst>
            <pc:docMk/>
            <pc:sldMk cId="0" sldId="453"/>
            <ac:spMk id="8226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9:19:35.857" v="791" actId="1076"/>
          <ac:spMkLst>
            <pc:docMk/>
            <pc:sldMk cId="0" sldId="453"/>
            <ac:spMk id="8227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9:19:35.857" v="791" actId="1076"/>
          <ac:spMkLst>
            <pc:docMk/>
            <pc:sldMk cId="0" sldId="453"/>
            <ac:spMk id="8228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9:19:35.857" v="791" actId="1076"/>
          <ac:spMkLst>
            <pc:docMk/>
            <pc:sldMk cId="0" sldId="453"/>
            <ac:spMk id="8229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9:19:35.857" v="791" actId="1076"/>
          <ac:spMkLst>
            <pc:docMk/>
            <pc:sldMk cId="0" sldId="453"/>
            <ac:spMk id="8230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9:19:35.857" v="791" actId="1076"/>
          <ac:spMkLst>
            <pc:docMk/>
            <pc:sldMk cId="0" sldId="453"/>
            <ac:spMk id="8231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9:19:35.857" v="791" actId="1076"/>
          <ac:spMkLst>
            <pc:docMk/>
            <pc:sldMk cId="0" sldId="453"/>
            <ac:spMk id="8232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9:19:35.857" v="791" actId="1076"/>
          <ac:spMkLst>
            <pc:docMk/>
            <pc:sldMk cId="0" sldId="453"/>
            <ac:spMk id="8233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9:19:35.857" v="791" actId="1076"/>
          <ac:spMkLst>
            <pc:docMk/>
            <pc:sldMk cId="0" sldId="453"/>
            <ac:spMk id="8234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9:19:35.857" v="791" actId="1076"/>
          <ac:spMkLst>
            <pc:docMk/>
            <pc:sldMk cId="0" sldId="453"/>
            <ac:spMk id="8235" creationId="{00000000-0000-0000-0000-000000000000}"/>
          </ac:spMkLst>
        </pc:spChg>
        <pc:graphicFrameChg chg="add mod">
          <ac:chgData name="Christopher F Ross" userId="c462672c-357d-407b-8139-73090edb9fba" providerId="ADAL" clId="{560013FD-1016-4011-B399-648F1D48A71B}" dt="2022-09-09T19:18:38.809" v="765"/>
          <ac:graphicFrameMkLst>
            <pc:docMk/>
            <pc:sldMk cId="0" sldId="453"/>
            <ac:graphicFrameMk id="43" creationId="{AA5D03C4-BF24-4002-B1E8-B77DD812D6FA}"/>
          </ac:graphicFrameMkLst>
        </pc:graphicFrameChg>
      </pc:sldChg>
      <pc:sldChg chg="addSp delSp modSp mod">
        <pc:chgData name="Christopher F Ross" userId="c462672c-357d-407b-8139-73090edb9fba" providerId="ADAL" clId="{560013FD-1016-4011-B399-648F1D48A71B}" dt="2022-09-09T19:21:49.018" v="867" actId="1076"/>
        <pc:sldMkLst>
          <pc:docMk/>
          <pc:sldMk cId="0" sldId="459"/>
        </pc:sldMkLst>
        <pc:spChg chg="del mod">
          <ac:chgData name="Christopher F Ross" userId="c462672c-357d-407b-8139-73090edb9fba" providerId="ADAL" clId="{560013FD-1016-4011-B399-648F1D48A71B}" dt="2022-09-09T19:21:29.935" v="848" actId="478"/>
          <ac:spMkLst>
            <pc:docMk/>
            <pc:sldMk cId="0" sldId="459"/>
            <ac:spMk id="5" creationId="{00000000-0000-0000-0000-000000000000}"/>
          </ac:spMkLst>
        </pc:spChg>
        <pc:spChg chg="add del mod">
          <ac:chgData name="Christopher F Ross" userId="c462672c-357d-407b-8139-73090edb9fba" providerId="ADAL" clId="{560013FD-1016-4011-B399-648F1D48A71B}" dt="2022-09-09T19:21:18.423" v="846"/>
          <ac:spMkLst>
            <pc:docMk/>
            <pc:sldMk cId="0" sldId="459"/>
            <ac:spMk id="6" creationId="{2BF98A5F-8E28-4CE9-9B59-3BEC645A5CC8}"/>
          </ac:spMkLst>
        </pc:spChg>
        <pc:spChg chg="add mod">
          <ac:chgData name="Christopher F Ross" userId="c462672c-357d-407b-8139-73090edb9fba" providerId="ADAL" clId="{560013FD-1016-4011-B399-648F1D48A71B}" dt="2022-09-09T19:21:35.688" v="862" actId="20577"/>
          <ac:spMkLst>
            <pc:docMk/>
            <pc:sldMk cId="0" sldId="459"/>
            <ac:spMk id="7" creationId="{249831BC-F28C-4A4C-8DB9-9E7D8173CFA9}"/>
          </ac:spMkLst>
        </pc:spChg>
        <pc:spChg chg="add mod">
          <ac:chgData name="Christopher F Ross" userId="c462672c-357d-407b-8139-73090edb9fba" providerId="ADAL" clId="{560013FD-1016-4011-B399-648F1D48A71B}" dt="2022-09-09T19:21:30.367" v="849"/>
          <ac:spMkLst>
            <pc:docMk/>
            <pc:sldMk cId="0" sldId="459"/>
            <ac:spMk id="9" creationId="{BAA553B1-3FF0-4B26-84B5-FAF7BA4F612C}"/>
          </ac:spMkLst>
        </pc:spChg>
        <pc:spChg chg="add mod">
          <ac:chgData name="Christopher F Ross" userId="c462672c-357d-407b-8139-73090edb9fba" providerId="ADAL" clId="{560013FD-1016-4011-B399-648F1D48A71B}" dt="2022-09-09T19:21:30.367" v="849"/>
          <ac:spMkLst>
            <pc:docMk/>
            <pc:sldMk cId="0" sldId="459"/>
            <ac:spMk id="10" creationId="{D66D3881-90E6-43EF-97E7-8C06002CE63E}"/>
          </ac:spMkLst>
        </pc:spChg>
        <pc:graphicFrameChg chg="del mod">
          <ac:chgData name="Christopher F Ross" userId="c462672c-357d-407b-8139-73090edb9fba" providerId="ADAL" clId="{560013FD-1016-4011-B399-648F1D48A71B}" dt="2022-09-09T19:21:29.935" v="848" actId="478"/>
          <ac:graphicFrameMkLst>
            <pc:docMk/>
            <pc:sldMk cId="0" sldId="459"/>
            <ac:graphicFrameMk id="4" creationId="{E5A06FEE-1C7A-4406-93EE-37BDB7B46EA2}"/>
          </ac:graphicFrameMkLst>
        </pc:graphicFrameChg>
        <pc:graphicFrameChg chg="add mod">
          <ac:chgData name="Christopher F Ross" userId="c462672c-357d-407b-8139-73090edb9fba" providerId="ADAL" clId="{560013FD-1016-4011-B399-648F1D48A71B}" dt="2022-09-09T19:21:30.367" v="849"/>
          <ac:graphicFrameMkLst>
            <pc:docMk/>
            <pc:sldMk cId="0" sldId="459"/>
            <ac:graphicFrameMk id="8" creationId="{FF071A57-9FE3-4EF3-9E54-522805005BB3}"/>
          </ac:graphicFrameMkLst>
        </pc:graphicFrameChg>
        <pc:picChg chg="mod">
          <ac:chgData name="Christopher F Ross" userId="c462672c-357d-407b-8139-73090edb9fba" providerId="ADAL" clId="{560013FD-1016-4011-B399-648F1D48A71B}" dt="2022-09-09T19:21:49.018" v="867" actId="1076"/>
          <ac:picMkLst>
            <pc:docMk/>
            <pc:sldMk cId="0" sldId="459"/>
            <ac:picMk id="121862" creationId="{00000000-0000-0000-0000-000000000000}"/>
          </ac:picMkLst>
        </pc:picChg>
      </pc:sldChg>
      <pc:sldChg chg="addSp delSp modSp del mod">
        <pc:chgData name="Christopher F Ross" userId="c462672c-357d-407b-8139-73090edb9fba" providerId="ADAL" clId="{560013FD-1016-4011-B399-648F1D48A71B}" dt="2022-09-09T19:50:19.846" v="1704" actId="47"/>
        <pc:sldMkLst>
          <pc:docMk/>
          <pc:sldMk cId="0" sldId="483"/>
        </pc:sldMkLst>
        <pc:spChg chg="add del mod">
          <ac:chgData name="Christopher F Ross" userId="c462672c-357d-407b-8139-73090edb9fba" providerId="ADAL" clId="{560013FD-1016-4011-B399-648F1D48A71B}" dt="2022-09-09T19:47:18.630" v="1665" actId="21"/>
          <ac:spMkLst>
            <pc:docMk/>
            <pc:sldMk cId="0" sldId="483"/>
            <ac:spMk id="3" creationId="{079DDD09-4747-4F32-8B8B-DF379612AA67}"/>
          </ac:spMkLst>
        </pc:spChg>
        <pc:spChg chg="del mod">
          <ac:chgData name="Christopher F Ross" userId="c462672c-357d-407b-8139-73090edb9fba" providerId="ADAL" clId="{560013FD-1016-4011-B399-648F1D48A71B}" dt="2022-09-09T19:46:46.593" v="1658" actId="21"/>
          <ac:spMkLst>
            <pc:docMk/>
            <pc:sldMk cId="0" sldId="483"/>
            <ac:spMk id="8" creationId="{00000000-0000-0000-0000-000000000000}"/>
          </ac:spMkLst>
        </pc:spChg>
        <pc:spChg chg="add del mod">
          <ac:chgData name="Christopher F Ross" userId="c462672c-357d-407b-8139-73090edb9fba" providerId="ADAL" clId="{560013FD-1016-4011-B399-648F1D48A71B}" dt="2022-09-09T19:46:52.577" v="1659" actId="21"/>
          <ac:spMkLst>
            <pc:docMk/>
            <pc:sldMk cId="0" sldId="483"/>
            <ac:spMk id="9" creationId="{99CEBDDD-5971-422D-B71F-F441CA0D9947}"/>
          </ac:spMkLst>
        </pc:spChg>
        <pc:spChg chg="add mod">
          <ac:chgData name="Christopher F Ross" userId="c462672c-357d-407b-8139-73090edb9fba" providerId="ADAL" clId="{560013FD-1016-4011-B399-648F1D48A71B}" dt="2022-09-09T19:46:43.633" v="1657" actId="20577"/>
          <ac:spMkLst>
            <pc:docMk/>
            <pc:sldMk cId="0" sldId="483"/>
            <ac:spMk id="10" creationId="{8FB08EAF-5C77-45EC-9024-CEF7E9F91F52}"/>
          </ac:spMkLst>
        </pc:spChg>
        <pc:spChg chg="add mod">
          <ac:chgData name="Christopher F Ross" userId="c462672c-357d-407b-8139-73090edb9fba" providerId="ADAL" clId="{560013FD-1016-4011-B399-648F1D48A71B}" dt="2022-09-09T19:46:37.709" v="1646"/>
          <ac:spMkLst>
            <pc:docMk/>
            <pc:sldMk cId="0" sldId="483"/>
            <ac:spMk id="11" creationId="{4BC7D23D-9D3C-4B8A-8211-BA7D06B254B2}"/>
          </ac:spMkLst>
        </pc:spChg>
        <pc:spChg chg="del">
          <ac:chgData name="Christopher F Ross" userId="c462672c-357d-407b-8139-73090edb9fba" providerId="ADAL" clId="{560013FD-1016-4011-B399-648F1D48A71B}" dt="2022-09-09T19:46:37.340" v="1645" actId="478"/>
          <ac:spMkLst>
            <pc:docMk/>
            <pc:sldMk cId="0" sldId="483"/>
            <ac:spMk id="8195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9:46:56.203" v="1660" actId="1076"/>
          <ac:spMkLst>
            <pc:docMk/>
            <pc:sldMk cId="0" sldId="483"/>
            <ac:spMk id="8196" creationId="{00000000-0000-0000-0000-000000000000}"/>
          </ac:spMkLst>
        </pc:spChg>
        <pc:graphicFrameChg chg="add mod">
          <ac:chgData name="Christopher F Ross" userId="c462672c-357d-407b-8139-73090edb9fba" providerId="ADAL" clId="{560013FD-1016-4011-B399-648F1D48A71B}" dt="2022-09-09T19:46:37.709" v="1646"/>
          <ac:graphicFrameMkLst>
            <pc:docMk/>
            <pc:sldMk cId="0" sldId="483"/>
            <ac:graphicFrameMk id="12" creationId="{A53B5AF8-1A92-45FE-8237-285D12E2CE5F}"/>
          </ac:graphicFrameMkLst>
        </pc:graphicFrameChg>
        <pc:graphicFrameChg chg="del mod">
          <ac:chgData name="Christopher F Ross" userId="c462672c-357d-407b-8139-73090edb9fba" providerId="ADAL" clId="{560013FD-1016-4011-B399-648F1D48A71B}" dt="2022-09-09T19:46:37.340" v="1645" actId="478"/>
          <ac:graphicFrameMkLst>
            <pc:docMk/>
            <pc:sldMk cId="0" sldId="483"/>
            <ac:graphicFrameMk id="321537" creationId="{00000000-0000-0000-0000-000000000000}"/>
          </ac:graphicFrameMkLst>
        </pc:graphicFrameChg>
        <pc:picChg chg="mod modCrop">
          <ac:chgData name="Christopher F Ross" userId="c462672c-357d-407b-8139-73090edb9fba" providerId="ADAL" clId="{560013FD-1016-4011-B399-648F1D48A71B}" dt="2022-09-09T19:47:11.798" v="1664" actId="732"/>
          <ac:picMkLst>
            <pc:docMk/>
            <pc:sldMk cId="0" sldId="483"/>
            <ac:picMk id="169987" creationId="{00000000-0000-0000-0000-000000000000}"/>
          </ac:picMkLst>
        </pc:picChg>
      </pc:sldChg>
      <pc:sldChg chg="modSp del">
        <pc:chgData name="Christopher F Ross" userId="c462672c-357d-407b-8139-73090edb9fba" providerId="ADAL" clId="{560013FD-1016-4011-B399-648F1D48A71B}" dt="2022-09-09T19:48:18.889" v="1671" actId="47"/>
        <pc:sldMkLst>
          <pc:docMk/>
          <pc:sldMk cId="0" sldId="484"/>
        </pc:sldMkLst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484"/>
            <ac:spMk id="7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484"/>
            <ac:spMk id="8196" creationId="{00000000-0000-0000-0000-000000000000}"/>
          </ac:spMkLst>
        </pc:spChg>
        <pc:graphicFrameChg chg="mod">
          <ac:chgData name="Christopher F Ross" userId="c462672c-357d-407b-8139-73090edb9fba" providerId="ADAL" clId="{560013FD-1016-4011-B399-648F1D48A71B}" dt="2022-09-09T18:09:32.759" v="2"/>
          <ac:graphicFrameMkLst>
            <pc:docMk/>
            <pc:sldMk cId="0" sldId="484"/>
            <ac:graphicFrameMk id="320513" creationId="{00000000-0000-0000-0000-000000000000}"/>
          </ac:graphicFrameMkLst>
        </pc:graphicFrameChg>
        <pc:picChg chg="mod">
          <ac:chgData name="Christopher F Ross" userId="c462672c-357d-407b-8139-73090edb9fba" providerId="ADAL" clId="{560013FD-1016-4011-B399-648F1D48A71B}" dt="2022-09-09T18:09:32.759" v="2"/>
          <ac:picMkLst>
            <pc:docMk/>
            <pc:sldMk cId="0" sldId="484"/>
            <ac:picMk id="171011" creationId="{00000000-0000-0000-0000-000000000000}"/>
          </ac:picMkLst>
        </pc:picChg>
      </pc:sldChg>
      <pc:sldChg chg="addSp delSp modSp mod">
        <pc:chgData name="Christopher F Ross" userId="c462672c-357d-407b-8139-73090edb9fba" providerId="ADAL" clId="{560013FD-1016-4011-B399-648F1D48A71B}" dt="2022-09-09T18:37:52.637" v="346" actId="2711"/>
        <pc:sldMkLst>
          <pc:docMk/>
          <pc:sldMk cId="0" sldId="511"/>
        </pc:sldMkLst>
        <pc:spChg chg="mod">
          <ac:chgData name="Christopher F Ross" userId="c462672c-357d-407b-8139-73090edb9fba" providerId="ADAL" clId="{560013FD-1016-4011-B399-648F1D48A71B}" dt="2022-09-09T18:37:36.963" v="344" actId="14100"/>
          <ac:spMkLst>
            <pc:docMk/>
            <pc:sldMk cId="0" sldId="511"/>
            <ac:spMk id="5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37:52.637" v="346" actId="2711"/>
          <ac:spMkLst>
            <pc:docMk/>
            <pc:sldMk cId="0" sldId="511"/>
            <ac:spMk id="11268" creationId="{00000000-0000-0000-0000-000000000000}"/>
          </ac:spMkLst>
        </pc:spChg>
        <pc:graphicFrameChg chg="add mod">
          <ac:chgData name="Christopher F Ross" userId="c462672c-357d-407b-8139-73090edb9fba" providerId="ADAL" clId="{560013FD-1016-4011-B399-648F1D48A71B}" dt="2022-09-09T18:10:51.881" v="19"/>
          <ac:graphicFrameMkLst>
            <pc:docMk/>
            <pc:sldMk cId="0" sldId="511"/>
            <ac:graphicFrameMk id="6" creationId="{DA6099CA-828B-4CDF-A345-D988E470C4C3}"/>
          </ac:graphicFrameMkLst>
        </pc:graphicFrameChg>
        <pc:graphicFrameChg chg="del mod">
          <ac:chgData name="Christopher F Ross" userId="c462672c-357d-407b-8139-73090edb9fba" providerId="ADAL" clId="{560013FD-1016-4011-B399-648F1D48A71B}" dt="2022-09-09T18:11:31.868" v="32" actId="21"/>
          <ac:graphicFrameMkLst>
            <pc:docMk/>
            <pc:sldMk cId="0" sldId="511"/>
            <ac:graphicFrameMk id="276481" creationId="{00000000-0000-0000-0000-000000000000}"/>
          </ac:graphicFrameMkLst>
        </pc:graphicFrameChg>
        <pc:picChg chg="mod">
          <ac:chgData name="Christopher F Ross" userId="c462672c-357d-407b-8139-73090edb9fba" providerId="ADAL" clId="{560013FD-1016-4011-B399-648F1D48A71B}" dt="2022-09-09T18:37:45.426" v="345" actId="14100"/>
          <ac:picMkLst>
            <pc:docMk/>
            <pc:sldMk cId="0" sldId="511"/>
            <ac:picMk id="4" creationId="{00000000-0000-0000-0000-000000000000}"/>
          </ac:picMkLst>
        </pc:picChg>
      </pc:sldChg>
      <pc:sldChg chg="modSp del ord">
        <pc:chgData name="Christopher F Ross" userId="c462672c-357d-407b-8139-73090edb9fba" providerId="ADAL" clId="{560013FD-1016-4011-B399-648F1D48A71B}" dt="2022-09-09T18:52:20.352" v="477" actId="47"/>
        <pc:sldMkLst>
          <pc:docMk/>
          <pc:sldMk cId="0" sldId="514"/>
        </pc:sldMkLst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514"/>
            <ac:spMk id="5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514"/>
            <ac:spMk id="11268" creationId="{00000000-0000-0000-0000-000000000000}"/>
          </ac:spMkLst>
        </pc:spChg>
        <pc:graphicFrameChg chg="mod">
          <ac:chgData name="Christopher F Ross" userId="c462672c-357d-407b-8139-73090edb9fba" providerId="ADAL" clId="{560013FD-1016-4011-B399-648F1D48A71B}" dt="2022-09-09T18:09:32.759" v="2"/>
          <ac:graphicFrameMkLst>
            <pc:docMk/>
            <pc:sldMk cId="0" sldId="514"/>
            <ac:graphicFrameMk id="361474" creationId="{00000000-0000-0000-0000-000000000000}"/>
          </ac:graphicFrameMkLst>
        </pc:graphicFrameChg>
        <pc:picChg chg="mod">
          <ac:chgData name="Christopher F Ross" userId="c462672c-357d-407b-8139-73090edb9fba" providerId="ADAL" clId="{560013FD-1016-4011-B399-648F1D48A71B}" dt="2022-09-09T18:09:32.759" v="2"/>
          <ac:picMkLst>
            <pc:docMk/>
            <pc:sldMk cId="0" sldId="514"/>
            <ac:picMk id="4" creationId="{00000000-0000-0000-0000-000000000000}"/>
          </ac:picMkLst>
        </pc:picChg>
      </pc:sldChg>
      <pc:sldChg chg="modSp mod">
        <pc:chgData name="Christopher F Ross" userId="c462672c-357d-407b-8139-73090edb9fba" providerId="ADAL" clId="{560013FD-1016-4011-B399-648F1D48A71B}" dt="2022-09-09T19:39:02.016" v="1480" actId="14100"/>
        <pc:sldMkLst>
          <pc:docMk/>
          <pc:sldMk cId="0" sldId="519"/>
        </pc:sldMkLst>
        <pc:spChg chg="mod">
          <ac:chgData name="Christopher F Ross" userId="c462672c-357d-407b-8139-73090edb9fba" providerId="ADAL" clId="{560013FD-1016-4011-B399-648F1D48A71B}" dt="2022-09-09T19:39:02.016" v="1480" actId="14100"/>
          <ac:spMkLst>
            <pc:docMk/>
            <pc:sldMk cId="0" sldId="519"/>
            <ac:spMk id="5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9:38:53.930" v="1478" actId="2711"/>
          <ac:spMkLst>
            <pc:docMk/>
            <pc:sldMk cId="0" sldId="519"/>
            <ac:spMk id="11268" creationId="{00000000-0000-0000-0000-000000000000}"/>
          </ac:spMkLst>
        </pc:spChg>
        <pc:graphicFrameChg chg="mod">
          <ac:chgData name="Christopher F Ross" userId="c462672c-357d-407b-8139-73090edb9fba" providerId="ADAL" clId="{560013FD-1016-4011-B399-648F1D48A71B}" dt="2022-09-09T18:09:32.759" v="2"/>
          <ac:graphicFrameMkLst>
            <pc:docMk/>
            <pc:sldMk cId="0" sldId="519"/>
            <ac:graphicFrameMk id="336897" creationId="{00000000-0000-0000-0000-000000000000}"/>
          </ac:graphicFrameMkLst>
        </pc:graphicFrameChg>
        <pc:picChg chg="mod">
          <ac:chgData name="Christopher F Ross" userId="c462672c-357d-407b-8139-73090edb9fba" providerId="ADAL" clId="{560013FD-1016-4011-B399-648F1D48A71B}" dt="2022-09-09T19:39:02.016" v="1480" actId="14100"/>
          <ac:picMkLst>
            <pc:docMk/>
            <pc:sldMk cId="0" sldId="519"/>
            <ac:picMk id="4" creationId="{00000000-0000-0000-0000-000000000000}"/>
          </ac:picMkLst>
        </pc:picChg>
      </pc:sldChg>
      <pc:sldChg chg="addSp delSp modSp mod">
        <pc:chgData name="Christopher F Ross" userId="c462672c-357d-407b-8139-73090edb9fba" providerId="ADAL" clId="{560013FD-1016-4011-B399-648F1D48A71B}" dt="2022-09-09T19:45:58.351" v="1644"/>
        <pc:sldMkLst>
          <pc:docMk/>
          <pc:sldMk cId="0" sldId="522"/>
        </pc:sldMkLst>
        <pc:spChg chg="mod">
          <ac:chgData name="Christopher F Ross" userId="c462672c-357d-407b-8139-73090edb9fba" providerId="ADAL" clId="{560013FD-1016-4011-B399-648F1D48A71B}" dt="2022-09-09T19:45:43.356" v="1641" actId="14100"/>
          <ac:spMkLst>
            <pc:docMk/>
            <pc:sldMk cId="0" sldId="522"/>
            <ac:spMk id="5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9:45:49.016" v="1642" actId="2711"/>
          <ac:spMkLst>
            <pc:docMk/>
            <pc:sldMk cId="0" sldId="522"/>
            <ac:spMk id="11268" creationId="{00000000-0000-0000-0000-000000000000}"/>
          </ac:spMkLst>
        </pc:spChg>
        <pc:graphicFrameChg chg="add mod">
          <ac:chgData name="Christopher F Ross" userId="c462672c-357d-407b-8139-73090edb9fba" providerId="ADAL" clId="{560013FD-1016-4011-B399-648F1D48A71B}" dt="2022-09-09T19:45:58.351" v="1644"/>
          <ac:graphicFrameMkLst>
            <pc:docMk/>
            <pc:sldMk cId="0" sldId="522"/>
            <ac:graphicFrameMk id="6" creationId="{5A5FA87B-DBEA-4DE9-BD49-F06D933600B7}"/>
          </ac:graphicFrameMkLst>
        </pc:graphicFrameChg>
        <pc:graphicFrameChg chg="del mod">
          <ac:chgData name="Christopher F Ross" userId="c462672c-357d-407b-8139-73090edb9fba" providerId="ADAL" clId="{560013FD-1016-4011-B399-648F1D48A71B}" dt="2022-09-09T19:45:58.020" v="1643" actId="478"/>
          <ac:graphicFrameMkLst>
            <pc:docMk/>
            <pc:sldMk cId="0" sldId="522"/>
            <ac:graphicFrameMk id="322561" creationId="{00000000-0000-0000-0000-000000000000}"/>
          </ac:graphicFrameMkLst>
        </pc:graphicFrameChg>
        <pc:picChg chg="mod">
          <ac:chgData name="Christopher F Ross" userId="c462672c-357d-407b-8139-73090edb9fba" providerId="ADAL" clId="{560013FD-1016-4011-B399-648F1D48A71B}" dt="2022-09-09T19:45:43.356" v="1641" actId="14100"/>
          <ac:picMkLst>
            <pc:docMk/>
            <pc:sldMk cId="0" sldId="522"/>
            <ac:picMk id="4" creationId="{00000000-0000-0000-0000-000000000000}"/>
          </ac:picMkLst>
        </pc:picChg>
      </pc:sldChg>
      <pc:sldChg chg="modSp del">
        <pc:chgData name="Christopher F Ross" userId="c462672c-357d-407b-8139-73090edb9fba" providerId="ADAL" clId="{560013FD-1016-4011-B399-648F1D48A71B}" dt="2022-09-09T19:05:30.214" v="617" actId="47"/>
        <pc:sldMkLst>
          <pc:docMk/>
          <pc:sldMk cId="0" sldId="526"/>
        </pc:sldMkLst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526"/>
            <ac:spMk id="5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526"/>
            <ac:spMk id="11268" creationId="{00000000-0000-0000-0000-000000000000}"/>
          </ac:spMkLst>
        </pc:spChg>
        <pc:graphicFrameChg chg="mod">
          <ac:chgData name="Christopher F Ross" userId="c462672c-357d-407b-8139-73090edb9fba" providerId="ADAL" clId="{560013FD-1016-4011-B399-648F1D48A71B}" dt="2022-09-09T18:09:32.759" v="2"/>
          <ac:graphicFrameMkLst>
            <pc:docMk/>
            <pc:sldMk cId="0" sldId="526"/>
            <ac:graphicFrameMk id="360449" creationId="{00000000-0000-0000-0000-000000000000}"/>
          </ac:graphicFrameMkLst>
        </pc:graphicFrameChg>
        <pc:picChg chg="mod">
          <ac:chgData name="Christopher F Ross" userId="c462672c-357d-407b-8139-73090edb9fba" providerId="ADAL" clId="{560013FD-1016-4011-B399-648F1D48A71B}" dt="2022-09-09T18:09:32.759" v="2"/>
          <ac:picMkLst>
            <pc:docMk/>
            <pc:sldMk cId="0" sldId="526"/>
            <ac:picMk id="4" creationId="{00000000-0000-0000-0000-000000000000}"/>
          </ac:picMkLst>
        </pc:picChg>
      </pc:sldChg>
      <pc:sldChg chg="addSp delSp modSp mod">
        <pc:chgData name="Christopher F Ross" userId="c462672c-357d-407b-8139-73090edb9fba" providerId="ADAL" clId="{560013FD-1016-4011-B399-648F1D48A71B}" dt="2022-09-09T19:40:51.950" v="1529" actId="20577"/>
        <pc:sldMkLst>
          <pc:docMk/>
          <pc:sldMk cId="0" sldId="541"/>
        </pc:sldMkLst>
        <pc:spChg chg="add del mod">
          <ac:chgData name="Christopher F Ross" userId="c462672c-357d-407b-8139-73090edb9fba" providerId="ADAL" clId="{560013FD-1016-4011-B399-648F1D48A71B}" dt="2022-09-09T19:40:38.817" v="1516" actId="21"/>
          <ac:spMkLst>
            <pc:docMk/>
            <pc:sldMk cId="0" sldId="541"/>
            <ac:spMk id="3" creationId="{6E34AAA7-1DF1-4606-BB88-9CC152AE1941}"/>
          </ac:spMkLst>
        </pc:spChg>
        <pc:spChg chg="add del mod">
          <ac:chgData name="Christopher F Ross" userId="c462672c-357d-407b-8139-73090edb9fba" providerId="ADAL" clId="{560013FD-1016-4011-B399-648F1D48A71B}" dt="2022-09-09T19:40:51.950" v="1529" actId="20577"/>
          <ac:spMkLst>
            <pc:docMk/>
            <pc:sldMk cId="0" sldId="541"/>
            <ac:spMk id="7" creationId="{43F30672-F8A7-4AC3-91AD-58B9606398D6}"/>
          </ac:spMkLst>
        </pc:spChg>
        <pc:spChg chg="add mod">
          <ac:chgData name="Christopher F Ross" userId="c462672c-357d-407b-8139-73090edb9fba" providerId="ADAL" clId="{560013FD-1016-4011-B399-648F1D48A71B}" dt="2022-09-09T19:40:32.177" v="1514"/>
          <ac:spMkLst>
            <pc:docMk/>
            <pc:sldMk cId="0" sldId="541"/>
            <ac:spMk id="8" creationId="{0A20F1F3-6CF9-4E7B-BDF8-5BEFCDDA7510}"/>
          </ac:spMkLst>
        </pc:spChg>
        <pc:spChg chg="del">
          <ac:chgData name="Christopher F Ross" userId="c462672c-357d-407b-8139-73090edb9fba" providerId="ADAL" clId="{560013FD-1016-4011-B399-648F1D48A71B}" dt="2022-09-09T19:40:36.707" v="1515" actId="21"/>
          <ac:spMkLst>
            <pc:docMk/>
            <pc:sldMk cId="0" sldId="541"/>
            <ac:spMk id="11267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9:40:45.222" v="1517" actId="1076"/>
          <ac:spMkLst>
            <pc:docMk/>
            <pc:sldMk cId="0" sldId="541"/>
            <ac:spMk id="11268" creationId="{00000000-0000-0000-0000-000000000000}"/>
          </ac:spMkLst>
        </pc:spChg>
        <pc:graphicFrameChg chg="add mod">
          <ac:chgData name="Christopher F Ross" userId="c462672c-357d-407b-8139-73090edb9fba" providerId="ADAL" clId="{560013FD-1016-4011-B399-648F1D48A71B}" dt="2022-09-09T19:40:32.177" v="1514"/>
          <ac:graphicFrameMkLst>
            <pc:docMk/>
            <pc:sldMk cId="0" sldId="541"/>
            <ac:graphicFrameMk id="9" creationId="{18A6443B-7A7C-4B4B-AF3C-1F935CDDBB6A}"/>
          </ac:graphicFrameMkLst>
        </pc:graphicFrameChg>
        <pc:graphicFrameChg chg="del mod">
          <ac:chgData name="Christopher F Ross" userId="c462672c-357d-407b-8139-73090edb9fba" providerId="ADAL" clId="{560013FD-1016-4011-B399-648F1D48A71B}" dt="2022-09-09T19:40:48.024" v="1520" actId="21"/>
          <ac:graphicFrameMkLst>
            <pc:docMk/>
            <pc:sldMk cId="0" sldId="541"/>
            <ac:graphicFrameMk id="332801" creationId="{00000000-0000-0000-0000-000000000000}"/>
          </ac:graphicFrameMkLst>
        </pc:graphicFrameChg>
        <pc:picChg chg="mod">
          <ac:chgData name="Christopher F Ross" userId="c462672c-357d-407b-8139-73090edb9fba" providerId="ADAL" clId="{560013FD-1016-4011-B399-648F1D48A71B}" dt="2022-09-09T18:09:32.759" v="2"/>
          <ac:picMkLst>
            <pc:docMk/>
            <pc:sldMk cId="0" sldId="541"/>
            <ac:picMk id="6" creationId="{00000000-0000-0000-0000-000000000000}"/>
          </ac:picMkLst>
        </pc:picChg>
      </pc:sldChg>
      <pc:sldChg chg="modSp del">
        <pc:chgData name="Christopher F Ross" userId="c462672c-357d-407b-8139-73090edb9fba" providerId="ADAL" clId="{560013FD-1016-4011-B399-648F1D48A71B}" dt="2022-09-09T19:49:05.981" v="1672" actId="47"/>
        <pc:sldMkLst>
          <pc:docMk/>
          <pc:sldMk cId="0" sldId="544"/>
        </pc:sldMkLst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544"/>
            <ac:spMk id="11268" creationId="{00000000-0000-0000-0000-000000000000}"/>
          </ac:spMkLst>
        </pc:spChg>
        <pc:graphicFrameChg chg="mod">
          <ac:chgData name="Christopher F Ross" userId="c462672c-357d-407b-8139-73090edb9fba" providerId="ADAL" clId="{560013FD-1016-4011-B399-648F1D48A71B}" dt="2022-09-09T18:09:32.759" v="2"/>
          <ac:graphicFrameMkLst>
            <pc:docMk/>
            <pc:sldMk cId="0" sldId="544"/>
            <ac:graphicFrameMk id="319489" creationId="{00000000-0000-0000-0000-000000000000}"/>
          </ac:graphicFrameMkLst>
        </pc:graphicFrameChg>
      </pc:sldChg>
      <pc:sldChg chg="modSp mod">
        <pc:chgData name="Christopher F Ross" userId="c462672c-357d-407b-8139-73090edb9fba" providerId="ADAL" clId="{560013FD-1016-4011-B399-648F1D48A71B}" dt="2022-09-09T18:09:32.759" v="2"/>
        <pc:sldMkLst>
          <pc:docMk/>
          <pc:sldMk cId="0" sldId="548"/>
        </pc:sldMkLst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548"/>
            <ac:spMk id="1027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548"/>
            <ac:spMk id="1028" creationId="{00000000-0000-0000-0000-000000000000}"/>
          </ac:spMkLst>
        </pc:spChg>
        <pc:graphicFrameChg chg="mod">
          <ac:chgData name="Christopher F Ross" userId="c462672c-357d-407b-8139-73090edb9fba" providerId="ADAL" clId="{560013FD-1016-4011-B399-648F1D48A71B}" dt="2022-09-09T18:09:32.759" v="2"/>
          <ac:graphicFrameMkLst>
            <pc:docMk/>
            <pc:sldMk cId="0" sldId="548"/>
            <ac:graphicFrameMk id="1026" creationId="{00000000-0000-0000-0000-000000000000}"/>
          </ac:graphicFrameMkLst>
        </pc:graphicFrameChg>
      </pc:sldChg>
      <pc:sldChg chg="modSp del">
        <pc:chgData name="Christopher F Ross" userId="c462672c-357d-407b-8139-73090edb9fba" providerId="ADAL" clId="{560013FD-1016-4011-B399-648F1D48A71B}" dt="2022-09-09T19:37:41.189" v="1476" actId="47"/>
        <pc:sldMkLst>
          <pc:docMk/>
          <pc:sldMk cId="0" sldId="562"/>
        </pc:sldMkLst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562"/>
            <ac:spMk id="11268" creationId="{00000000-0000-0000-0000-000000000000}"/>
          </ac:spMkLst>
        </pc:spChg>
        <pc:graphicFrameChg chg="mod">
          <ac:chgData name="Christopher F Ross" userId="c462672c-357d-407b-8139-73090edb9fba" providerId="ADAL" clId="{560013FD-1016-4011-B399-648F1D48A71B}" dt="2022-09-09T18:09:32.759" v="2"/>
          <ac:graphicFrameMkLst>
            <pc:docMk/>
            <pc:sldMk cId="0" sldId="562"/>
            <ac:graphicFrameMk id="337921" creationId="{00000000-0000-0000-0000-000000000000}"/>
          </ac:graphicFrameMkLst>
        </pc:graphicFrameChg>
        <pc:picChg chg="mod">
          <ac:chgData name="Christopher F Ross" userId="c462672c-357d-407b-8139-73090edb9fba" providerId="ADAL" clId="{560013FD-1016-4011-B399-648F1D48A71B}" dt="2022-09-09T18:09:32.759" v="2"/>
          <ac:picMkLst>
            <pc:docMk/>
            <pc:sldMk cId="0" sldId="562"/>
            <ac:picMk id="6" creationId="{00000000-0000-0000-0000-000000000000}"/>
          </ac:picMkLst>
        </pc:picChg>
      </pc:sldChg>
      <pc:sldChg chg="modSp del">
        <pc:chgData name="Christopher F Ross" userId="c462672c-357d-407b-8139-73090edb9fba" providerId="ADAL" clId="{560013FD-1016-4011-B399-648F1D48A71B}" dt="2022-09-09T19:35:12.476" v="1275" actId="47"/>
        <pc:sldMkLst>
          <pc:docMk/>
          <pc:sldMk cId="0" sldId="563"/>
        </pc:sldMkLst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563"/>
            <ac:spMk id="34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563"/>
            <ac:spMk id="35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563"/>
            <ac:spMk id="36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563"/>
            <ac:spMk id="37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563"/>
            <ac:spMk id="38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563"/>
            <ac:spMk id="39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563"/>
            <ac:spMk id="40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563"/>
            <ac:spMk id="41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563"/>
            <ac:spMk id="4098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563"/>
            <ac:spMk id="4099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563"/>
            <ac:spMk id="4100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563"/>
            <ac:spMk id="4102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563"/>
            <ac:spMk id="4106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563"/>
            <ac:spMk id="4107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563"/>
            <ac:spMk id="4108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563"/>
            <ac:spMk id="4109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563"/>
            <ac:spMk id="4110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563"/>
            <ac:spMk id="4111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563"/>
            <ac:spMk id="4112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563"/>
            <ac:spMk id="4113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563"/>
            <ac:spMk id="4114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563"/>
            <ac:spMk id="4116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563"/>
            <ac:spMk id="4117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563"/>
            <ac:spMk id="4118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563"/>
            <ac:spMk id="4119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563"/>
            <ac:spMk id="4120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563"/>
            <ac:spMk id="4121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563"/>
            <ac:spMk id="4122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563"/>
            <ac:spMk id="4123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563"/>
            <ac:spMk id="4124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563"/>
            <ac:spMk id="4125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563"/>
            <ac:spMk id="4126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563"/>
            <ac:spMk id="4127" creationId="{00000000-0000-0000-0000-000000000000}"/>
          </ac:spMkLst>
        </pc:spChg>
        <pc:graphicFrameChg chg="mod">
          <ac:chgData name="Christopher F Ross" userId="c462672c-357d-407b-8139-73090edb9fba" providerId="ADAL" clId="{560013FD-1016-4011-B399-648F1D48A71B}" dt="2022-09-09T18:09:32.759" v="2"/>
          <ac:graphicFrameMkLst>
            <pc:docMk/>
            <pc:sldMk cId="0" sldId="563"/>
            <ac:graphicFrameMk id="358401" creationId="{00000000-0000-0000-0000-000000000000}"/>
          </ac:graphicFrameMkLst>
        </pc:graphicFrameChg>
      </pc:sldChg>
      <pc:sldChg chg="modSp del">
        <pc:chgData name="Christopher F Ross" userId="c462672c-357d-407b-8139-73090edb9fba" providerId="ADAL" clId="{560013FD-1016-4011-B399-648F1D48A71B}" dt="2022-09-09T19:25:40.594" v="945" actId="47"/>
        <pc:sldMkLst>
          <pc:docMk/>
          <pc:sldMk cId="0" sldId="564"/>
        </pc:sldMkLst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564"/>
            <ac:spMk id="4099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564"/>
            <ac:spMk id="4100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564"/>
            <ac:spMk id="4101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564"/>
            <ac:spMk id="4102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564"/>
            <ac:spMk id="4103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564"/>
            <ac:spMk id="4104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564"/>
            <ac:spMk id="4106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564"/>
            <ac:spMk id="4110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564"/>
            <ac:spMk id="4111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564"/>
            <ac:spMk id="4113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564"/>
            <ac:spMk id="4114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564"/>
            <ac:spMk id="4115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564"/>
            <ac:spMk id="4116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564"/>
            <ac:spMk id="105480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564"/>
            <ac:spMk id="105482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564"/>
            <ac:spMk id="105483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564"/>
            <ac:spMk id="105484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564"/>
            <ac:spMk id="105487" creationId="{00000000-0000-0000-0000-000000000000}"/>
          </ac:spMkLst>
        </pc:spChg>
        <pc:graphicFrameChg chg="mod">
          <ac:chgData name="Christopher F Ross" userId="c462672c-357d-407b-8139-73090edb9fba" providerId="ADAL" clId="{560013FD-1016-4011-B399-648F1D48A71B}" dt="2022-09-09T18:09:32.759" v="2"/>
          <ac:graphicFrameMkLst>
            <pc:docMk/>
            <pc:sldMk cId="0" sldId="564"/>
            <ac:graphicFrameMk id="359425" creationId="{00000000-0000-0000-0000-000000000000}"/>
          </ac:graphicFrameMkLst>
        </pc:graphicFrameChg>
      </pc:sldChg>
      <pc:sldChg chg="addSp delSp modSp mod">
        <pc:chgData name="Christopher F Ross" userId="c462672c-357d-407b-8139-73090edb9fba" providerId="ADAL" clId="{560013FD-1016-4011-B399-648F1D48A71B}" dt="2022-09-09T19:11:57.171" v="717"/>
        <pc:sldMkLst>
          <pc:docMk/>
          <pc:sldMk cId="0" sldId="590"/>
        </pc:sldMkLst>
        <pc:spChg chg="mod">
          <ac:chgData name="Christopher F Ross" userId="c462672c-357d-407b-8139-73090edb9fba" providerId="ADAL" clId="{560013FD-1016-4011-B399-648F1D48A71B}" dt="2022-09-09T19:09:28.786" v="700" actId="14100"/>
          <ac:spMkLst>
            <pc:docMk/>
            <pc:sldMk cId="0" sldId="590"/>
            <ac:spMk id="5" creationId="{00000000-0000-0000-0000-000000000000}"/>
          </ac:spMkLst>
        </pc:spChg>
        <pc:spChg chg="add mod">
          <ac:chgData name="Christopher F Ross" userId="c462672c-357d-407b-8139-73090edb9fba" providerId="ADAL" clId="{560013FD-1016-4011-B399-648F1D48A71B}" dt="2022-09-09T19:11:55.532" v="715" actId="14100"/>
          <ac:spMkLst>
            <pc:docMk/>
            <pc:sldMk cId="0" sldId="590"/>
            <ac:spMk id="6" creationId="{EC1DE749-87A4-40C3-B9A2-DDC847EF0C69}"/>
          </ac:spMkLst>
        </pc:spChg>
        <pc:spChg chg="del mod">
          <ac:chgData name="Christopher F Ross" userId="c462672c-357d-407b-8139-73090edb9fba" providerId="ADAL" clId="{560013FD-1016-4011-B399-648F1D48A71B}" dt="2022-09-09T19:09:07.366" v="694" actId="21"/>
          <ac:spMkLst>
            <pc:docMk/>
            <pc:sldMk cId="0" sldId="590"/>
            <ac:spMk id="9" creationId="{00000000-0000-0000-0000-000000000000}"/>
          </ac:spMkLst>
        </pc:spChg>
        <pc:spChg chg="add mod">
          <ac:chgData name="Christopher F Ross" userId="c462672c-357d-407b-8139-73090edb9fba" providerId="ADAL" clId="{560013FD-1016-4011-B399-648F1D48A71B}" dt="2022-09-09T19:08:52.131" v="690"/>
          <ac:spMkLst>
            <pc:docMk/>
            <pc:sldMk cId="0" sldId="590"/>
            <ac:spMk id="10" creationId="{B6BC96DB-E5B3-42E3-8FE3-FF6369581DB8}"/>
          </ac:spMkLst>
        </pc:spChg>
        <pc:graphicFrameChg chg="add mod">
          <ac:chgData name="Christopher F Ross" userId="c462672c-357d-407b-8139-73090edb9fba" providerId="ADAL" clId="{560013FD-1016-4011-B399-648F1D48A71B}" dt="2022-09-09T19:11:57.171" v="717"/>
          <ac:graphicFrameMkLst>
            <pc:docMk/>
            <pc:sldMk cId="0" sldId="590"/>
            <ac:graphicFrameMk id="11" creationId="{7BBD7EE9-32F4-489C-BF49-1B10CABF3693}"/>
          </ac:graphicFrameMkLst>
        </pc:graphicFrameChg>
        <pc:picChg chg="del mod">
          <ac:chgData name="Christopher F Ross" userId="c462672c-357d-407b-8139-73090edb9fba" providerId="ADAL" clId="{560013FD-1016-4011-B399-648F1D48A71B}" dt="2022-09-09T19:11:56.824" v="716" actId="478"/>
          <ac:picMkLst>
            <pc:docMk/>
            <pc:sldMk cId="0" sldId="590"/>
            <ac:picMk id="7" creationId="{00000000-0000-0000-0000-000000000000}"/>
          </ac:picMkLst>
        </pc:picChg>
        <pc:picChg chg="mod">
          <ac:chgData name="Christopher F Ross" userId="c462672c-357d-407b-8139-73090edb9fba" providerId="ADAL" clId="{560013FD-1016-4011-B399-648F1D48A71B}" dt="2022-09-09T19:09:23.102" v="698" actId="14100"/>
          <ac:picMkLst>
            <pc:docMk/>
            <pc:sldMk cId="0" sldId="590"/>
            <ac:picMk id="8" creationId="{00000000-0000-0000-0000-000000000000}"/>
          </ac:picMkLst>
        </pc:picChg>
      </pc:sldChg>
      <pc:sldChg chg="addSp delSp modSp mod">
        <pc:chgData name="Christopher F Ross" userId="c462672c-357d-407b-8139-73090edb9fba" providerId="ADAL" clId="{560013FD-1016-4011-B399-648F1D48A71B}" dt="2022-09-09T19:12:01.839" v="719"/>
        <pc:sldMkLst>
          <pc:docMk/>
          <pc:sldMk cId="0" sldId="595"/>
        </pc:sldMkLst>
        <pc:spChg chg="mod">
          <ac:chgData name="Christopher F Ross" userId="c462672c-357d-407b-8139-73090edb9fba" providerId="ADAL" clId="{560013FD-1016-4011-B399-648F1D48A71B}" dt="2022-09-09T19:11:01.155" v="706" actId="14100"/>
          <ac:spMkLst>
            <pc:docMk/>
            <pc:sldMk cId="0" sldId="595"/>
            <ac:spMk id="5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9:10:54.589" v="704" actId="2711"/>
          <ac:spMkLst>
            <pc:docMk/>
            <pc:sldMk cId="0" sldId="595"/>
            <ac:spMk id="11268" creationId="{00000000-0000-0000-0000-000000000000}"/>
          </ac:spMkLst>
        </pc:spChg>
        <pc:graphicFrameChg chg="add mod">
          <ac:chgData name="Christopher F Ross" userId="c462672c-357d-407b-8139-73090edb9fba" providerId="ADAL" clId="{560013FD-1016-4011-B399-648F1D48A71B}" dt="2022-09-09T19:12:01.839" v="719"/>
          <ac:graphicFrameMkLst>
            <pc:docMk/>
            <pc:sldMk cId="0" sldId="595"/>
            <ac:graphicFrameMk id="6" creationId="{16BE1634-F00E-4958-AD27-95881E9F209F}"/>
          </ac:graphicFrameMkLst>
        </pc:graphicFrameChg>
        <pc:graphicFrameChg chg="del mod">
          <ac:chgData name="Christopher F Ross" userId="c462672c-357d-407b-8139-73090edb9fba" providerId="ADAL" clId="{560013FD-1016-4011-B399-648F1D48A71B}" dt="2022-09-09T19:12:01.299" v="718" actId="478"/>
          <ac:graphicFrameMkLst>
            <pc:docMk/>
            <pc:sldMk cId="0" sldId="595"/>
            <ac:graphicFrameMk id="356353" creationId="{00000000-0000-0000-0000-000000000000}"/>
          </ac:graphicFrameMkLst>
        </pc:graphicFrameChg>
        <pc:picChg chg="mod">
          <ac:chgData name="Christopher F Ross" userId="c462672c-357d-407b-8139-73090edb9fba" providerId="ADAL" clId="{560013FD-1016-4011-B399-648F1D48A71B}" dt="2022-09-09T19:10:49.175" v="703" actId="14100"/>
          <ac:picMkLst>
            <pc:docMk/>
            <pc:sldMk cId="0" sldId="595"/>
            <ac:picMk id="4" creationId="{00000000-0000-0000-0000-000000000000}"/>
          </ac:picMkLst>
        </pc:picChg>
      </pc:sldChg>
      <pc:sldChg chg="addSp delSp modSp mod">
        <pc:chgData name="Christopher F Ross" userId="c462672c-357d-407b-8139-73090edb9fba" providerId="ADAL" clId="{560013FD-1016-4011-B399-648F1D48A71B}" dt="2022-09-09T19:50:48.197" v="1709" actId="2711"/>
        <pc:sldMkLst>
          <pc:docMk/>
          <pc:sldMk cId="0" sldId="616"/>
        </pc:sldMkLst>
        <pc:spChg chg="mod">
          <ac:chgData name="Christopher F Ross" userId="c462672c-357d-407b-8139-73090edb9fba" providerId="ADAL" clId="{560013FD-1016-4011-B399-648F1D48A71B}" dt="2022-09-09T19:50:33.599" v="1706" actId="14100"/>
          <ac:spMkLst>
            <pc:docMk/>
            <pc:sldMk cId="0" sldId="616"/>
            <ac:spMk id="5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9:50:48.197" v="1709" actId="2711"/>
          <ac:spMkLst>
            <pc:docMk/>
            <pc:sldMk cId="0" sldId="616"/>
            <ac:spMk id="11268" creationId="{00000000-0000-0000-0000-000000000000}"/>
          </ac:spMkLst>
        </pc:spChg>
        <pc:graphicFrameChg chg="add mod">
          <ac:chgData name="Christopher F Ross" userId="c462672c-357d-407b-8139-73090edb9fba" providerId="ADAL" clId="{560013FD-1016-4011-B399-648F1D48A71B}" dt="2022-09-09T19:50:40.475" v="1707"/>
          <ac:graphicFrameMkLst>
            <pc:docMk/>
            <pc:sldMk cId="0" sldId="616"/>
            <ac:graphicFrameMk id="6" creationId="{E740364E-8623-4A7B-BA07-10AC83A0297C}"/>
          </ac:graphicFrameMkLst>
        </pc:graphicFrameChg>
        <pc:graphicFrameChg chg="del mod">
          <ac:chgData name="Christopher F Ross" userId="c462672c-357d-407b-8139-73090edb9fba" providerId="ADAL" clId="{560013FD-1016-4011-B399-648F1D48A71B}" dt="2022-09-09T19:50:41.400" v="1708" actId="21"/>
          <ac:graphicFrameMkLst>
            <pc:docMk/>
            <pc:sldMk cId="0" sldId="616"/>
            <ac:graphicFrameMk id="274433" creationId="{00000000-0000-0000-0000-000000000000}"/>
          </ac:graphicFrameMkLst>
        </pc:graphicFrameChg>
        <pc:picChg chg="mod">
          <ac:chgData name="Christopher F Ross" userId="c462672c-357d-407b-8139-73090edb9fba" providerId="ADAL" clId="{560013FD-1016-4011-B399-648F1D48A71B}" dt="2022-09-09T19:50:33.599" v="1706" actId="14100"/>
          <ac:picMkLst>
            <pc:docMk/>
            <pc:sldMk cId="0" sldId="616"/>
            <ac:picMk id="4" creationId="{00000000-0000-0000-0000-000000000000}"/>
          </ac:picMkLst>
        </pc:picChg>
      </pc:sldChg>
      <pc:sldChg chg="addSp delSp modSp ord">
        <pc:chgData name="Christopher F Ross" userId="c462672c-357d-407b-8139-73090edb9fba" providerId="ADAL" clId="{560013FD-1016-4011-B399-648F1D48A71B}" dt="2022-09-09T19:52:08.860" v="1720"/>
        <pc:sldMkLst>
          <pc:docMk/>
          <pc:sldMk cId="0" sldId="617"/>
        </pc:sldMkLst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617"/>
            <ac:spMk id="26627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617"/>
            <ac:spMk id="26628" creationId="{00000000-0000-0000-0000-000000000000}"/>
          </ac:spMkLst>
        </pc:spChg>
        <pc:graphicFrameChg chg="add del mod">
          <ac:chgData name="Christopher F Ross" userId="c462672c-357d-407b-8139-73090edb9fba" providerId="ADAL" clId="{560013FD-1016-4011-B399-648F1D48A71B}" dt="2022-09-09T19:52:08.860" v="1720"/>
          <ac:graphicFrameMkLst>
            <pc:docMk/>
            <pc:sldMk cId="0" sldId="617"/>
            <ac:graphicFrameMk id="5" creationId="{A416E36D-C540-4BA6-98D0-0AEBBD3368EB}"/>
          </ac:graphicFrameMkLst>
        </pc:graphicFrameChg>
        <pc:picChg chg="mod">
          <ac:chgData name="Christopher F Ross" userId="c462672c-357d-407b-8139-73090edb9fba" providerId="ADAL" clId="{560013FD-1016-4011-B399-648F1D48A71B}" dt="2022-09-09T18:09:32.759" v="2"/>
          <ac:picMkLst>
            <pc:docMk/>
            <pc:sldMk cId="0" sldId="617"/>
            <ac:picMk id="26626" creationId="{00000000-0000-0000-0000-000000000000}"/>
          </ac:picMkLst>
        </pc:picChg>
      </pc:sldChg>
      <pc:sldChg chg="addSp delSp modSp mod ord">
        <pc:chgData name="Christopher F Ross" userId="c462672c-357d-407b-8139-73090edb9fba" providerId="ADAL" clId="{560013FD-1016-4011-B399-648F1D48A71B}" dt="2022-09-09T19:52:21.680" v="1722" actId="21"/>
        <pc:sldMkLst>
          <pc:docMk/>
          <pc:sldMk cId="0" sldId="618"/>
        </pc:sldMkLst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618"/>
            <ac:spMk id="6148" creationId="{00000000-0000-0000-0000-000000000000}"/>
          </ac:spMkLst>
        </pc:spChg>
        <pc:graphicFrameChg chg="add mod">
          <ac:chgData name="Christopher F Ross" userId="c462672c-357d-407b-8139-73090edb9fba" providerId="ADAL" clId="{560013FD-1016-4011-B399-648F1D48A71B}" dt="2022-09-09T19:52:10.294" v="1721"/>
          <ac:graphicFrameMkLst>
            <pc:docMk/>
            <pc:sldMk cId="0" sldId="618"/>
            <ac:graphicFrameMk id="6" creationId="{4A0AE0C3-3520-41C4-8785-AE6F3DF17213}"/>
          </ac:graphicFrameMkLst>
        </pc:graphicFrameChg>
        <pc:graphicFrameChg chg="del mod">
          <ac:chgData name="Christopher F Ross" userId="c462672c-357d-407b-8139-73090edb9fba" providerId="ADAL" clId="{560013FD-1016-4011-B399-648F1D48A71B}" dt="2022-09-09T19:52:21.680" v="1722" actId="21"/>
          <ac:graphicFrameMkLst>
            <pc:docMk/>
            <pc:sldMk cId="0" sldId="618"/>
            <ac:graphicFrameMk id="270337" creationId="{00000000-0000-0000-0000-000000000000}"/>
          </ac:graphicFrameMkLst>
        </pc:graphicFrameChg>
        <pc:picChg chg="mod">
          <ac:chgData name="Christopher F Ross" userId="c462672c-357d-407b-8139-73090edb9fba" providerId="ADAL" clId="{560013FD-1016-4011-B399-648F1D48A71B}" dt="2022-09-09T18:09:32.759" v="2"/>
          <ac:picMkLst>
            <pc:docMk/>
            <pc:sldMk cId="0" sldId="618"/>
            <ac:picMk id="6149" creationId="{00000000-0000-0000-0000-000000000000}"/>
          </ac:picMkLst>
        </pc:picChg>
      </pc:sldChg>
      <pc:sldChg chg="modSp ord">
        <pc:chgData name="Christopher F Ross" userId="c462672c-357d-407b-8139-73090edb9fba" providerId="ADAL" clId="{560013FD-1016-4011-B399-648F1D48A71B}" dt="2022-09-09T19:51:54.144" v="1718"/>
        <pc:sldMkLst>
          <pc:docMk/>
          <pc:sldMk cId="0" sldId="619"/>
        </pc:sldMkLst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619"/>
            <ac:spMk id="27650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619"/>
            <ac:spMk id="27651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619"/>
            <ac:spMk id="27652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619"/>
            <ac:spMk id="27653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619"/>
            <ac:spMk id="27654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619"/>
            <ac:spMk id="27655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619"/>
            <ac:spMk id="27656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619"/>
            <ac:spMk id="27657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619"/>
            <ac:spMk id="27658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619"/>
            <ac:spMk id="27659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619"/>
            <ac:spMk id="27660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619"/>
            <ac:spMk id="27661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619"/>
            <ac:spMk id="27662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619"/>
            <ac:spMk id="27663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619"/>
            <ac:spMk id="27664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619"/>
            <ac:spMk id="27665" creationId="{00000000-0000-0000-0000-000000000000}"/>
          </ac:spMkLst>
        </pc:spChg>
      </pc:sldChg>
      <pc:sldChg chg="modSp ord">
        <pc:chgData name="Christopher F Ross" userId="c462672c-357d-407b-8139-73090edb9fba" providerId="ADAL" clId="{560013FD-1016-4011-B399-648F1D48A71B}" dt="2022-09-09T19:51:54.144" v="1718"/>
        <pc:sldMkLst>
          <pc:docMk/>
          <pc:sldMk cId="0" sldId="620"/>
        </pc:sldMkLst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620"/>
            <ac:spMk id="28674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620"/>
            <ac:spMk id="28675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620"/>
            <ac:spMk id="28676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620"/>
            <ac:spMk id="28677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620"/>
            <ac:spMk id="28678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620"/>
            <ac:spMk id="28679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620"/>
            <ac:spMk id="28680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620"/>
            <ac:spMk id="28681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620"/>
            <ac:spMk id="28682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620"/>
            <ac:spMk id="28683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620"/>
            <ac:spMk id="28684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620"/>
            <ac:spMk id="28685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620"/>
            <ac:spMk id="28686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620"/>
            <ac:spMk id="28687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620"/>
            <ac:spMk id="28688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620"/>
            <ac:spMk id="28689" creationId="{00000000-0000-0000-0000-000000000000}"/>
          </ac:spMkLst>
        </pc:spChg>
      </pc:sldChg>
      <pc:sldChg chg="addSp delSp modSp mod">
        <pc:chgData name="Christopher F Ross" userId="c462672c-357d-407b-8139-73090edb9fba" providerId="ADAL" clId="{560013FD-1016-4011-B399-648F1D48A71B}" dt="2022-09-09T19:52:51.155" v="1729" actId="1076"/>
        <pc:sldMkLst>
          <pc:docMk/>
          <pc:sldMk cId="0" sldId="624"/>
        </pc:sldMkLst>
        <pc:spChg chg="mod">
          <ac:chgData name="Christopher F Ross" userId="c462672c-357d-407b-8139-73090edb9fba" providerId="ADAL" clId="{560013FD-1016-4011-B399-648F1D48A71B}" dt="2022-09-09T19:51:26.024" v="1711" actId="14100"/>
          <ac:spMkLst>
            <pc:docMk/>
            <pc:sldMk cId="0" sldId="624"/>
            <ac:spMk id="5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9:51:31.169" v="1712" actId="2711"/>
          <ac:spMkLst>
            <pc:docMk/>
            <pc:sldMk cId="0" sldId="624"/>
            <ac:spMk id="11268" creationId="{00000000-0000-0000-0000-000000000000}"/>
          </ac:spMkLst>
        </pc:spChg>
        <pc:graphicFrameChg chg="add mod">
          <ac:chgData name="Christopher F Ross" userId="c462672c-357d-407b-8139-73090edb9fba" providerId="ADAL" clId="{560013FD-1016-4011-B399-648F1D48A71B}" dt="2022-09-09T19:52:51.155" v="1729" actId="1076"/>
          <ac:graphicFrameMkLst>
            <pc:docMk/>
            <pc:sldMk cId="0" sldId="624"/>
            <ac:graphicFrameMk id="6" creationId="{C18D6A17-2230-474E-A5EC-B5492BAC96E1}"/>
          </ac:graphicFrameMkLst>
        </pc:graphicFrameChg>
        <pc:graphicFrameChg chg="del mod">
          <ac:chgData name="Christopher F Ross" userId="c462672c-357d-407b-8139-73090edb9fba" providerId="ADAL" clId="{560013FD-1016-4011-B399-648F1D48A71B}" dt="2022-09-09T19:51:38.596" v="1713" actId="478"/>
          <ac:graphicFrameMkLst>
            <pc:docMk/>
            <pc:sldMk cId="0" sldId="624"/>
            <ac:graphicFrameMk id="266241" creationId="{00000000-0000-0000-0000-000000000000}"/>
          </ac:graphicFrameMkLst>
        </pc:graphicFrameChg>
        <pc:picChg chg="mod">
          <ac:chgData name="Christopher F Ross" userId="c462672c-357d-407b-8139-73090edb9fba" providerId="ADAL" clId="{560013FD-1016-4011-B399-648F1D48A71B}" dt="2022-09-09T19:51:26.024" v="1711" actId="14100"/>
          <ac:picMkLst>
            <pc:docMk/>
            <pc:sldMk cId="0" sldId="624"/>
            <ac:picMk id="4" creationId="{00000000-0000-0000-0000-000000000000}"/>
          </ac:picMkLst>
        </pc:picChg>
      </pc:sldChg>
      <pc:sldChg chg="addSp delSp modSp mod">
        <pc:chgData name="Christopher F Ross" userId="c462672c-357d-407b-8139-73090edb9fba" providerId="ADAL" clId="{560013FD-1016-4011-B399-648F1D48A71B}" dt="2022-09-09T19:52:37.175" v="1726" actId="21"/>
        <pc:sldMkLst>
          <pc:docMk/>
          <pc:sldMk cId="0" sldId="625"/>
        </pc:sldMkLst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625"/>
            <ac:spMk id="8196" creationId="{00000000-0000-0000-0000-000000000000}"/>
          </ac:spMkLst>
        </pc:spChg>
        <pc:graphicFrameChg chg="add del mod">
          <ac:chgData name="Christopher F Ross" userId="c462672c-357d-407b-8139-73090edb9fba" providerId="ADAL" clId="{560013FD-1016-4011-B399-648F1D48A71B}" dt="2022-09-09T19:52:32.162" v="1724" actId="21"/>
          <ac:graphicFrameMkLst>
            <pc:docMk/>
            <pc:sldMk cId="0" sldId="625"/>
            <ac:graphicFrameMk id="6" creationId="{900842A4-18AF-4AD4-8B81-44FF83F51155}"/>
          </ac:graphicFrameMkLst>
        </pc:graphicFrameChg>
        <pc:graphicFrameChg chg="add mod">
          <ac:chgData name="Christopher F Ross" userId="c462672c-357d-407b-8139-73090edb9fba" providerId="ADAL" clId="{560013FD-1016-4011-B399-648F1D48A71B}" dt="2022-09-09T19:52:35.872" v="1725"/>
          <ac:graphicFrameMkLst>
            <pc:docMk/>
            <pc:sldMk cId="0" sldId="625"/>
            <ac:graphicFrameMk id="7" creationId="{6CDD5FC7-9D07-4C70-B992-227989978F1B}"/>
          </ac:graphicFrameMkLst>
        </pc:graphicFrameChg>
        <pc:graphicFrameChg chg="del mod">
          <ac:chgData name="Christopher F Ross" userId="c462672c-357d-407b-8139-73090edb9fba" providerId="ADAL" clId="{560013FD-1016-4011-B399-648F1D48A71B}" dt="2022-09-09T19:52:37.175" v="1726" actId="21"/>
          <ac:graphicFrameMkLst>
            <pc:docMk/>
            <pc:sldMk cId="0" sldId="625"/>
            <ac:graphicFrameMk id="292865" creationId="{00000000-0000-0000-0000-000000000000}"/>
          </ac:graphicFrameMkLst>
        </pc:graphicFrameChg>
        <pc:picChg chg="mod">
          <ac:chgData name="Christopher F Ross" userId="c462672c-357d-407b-8139-73090edb9fba" providerId="ADAL" clId="{560013FD-1016-4011-B399-648F1D48A71B}" dt="2022-09-09T18:09:32.759" v="2"/>
          <ac:picMkLst>
            <pc:docMk/>
            <pc:sldMk cId="0" sldId="625"/>
            <ac:picMk id="277506" creationId="{00000000-0000-0000-0000-000000000000}"/>
          </ac:picMkLst>
        </pc:picChg>
      </pc:sldChg>
      <pc:sldChg chg="modSp">
        <pc:chgData name="Christopher F Ross" userId="c462672c-357d-407b-8139-73090edb9fba" providerId="ADAL" clId="{560013FD-1016-4011-B399-648F1D48A71B}" dt="2022-09-09T18:09:32.759" v="2"/>
        <pc:sldMkLst>
          <pc:docMk/>
          <pc:sldMk cId="0" sldId="626"/>
        </pc:sldMkLst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626"/>
            <ac:spMk id="9221" creationId="{00000000-0000-0000-0000-000000000000}"/>
          </ac:spMkLst>
        </pc:spChg>
        <pc:graphicFrameChg chg="mod">
          <ac:chgData name="Christopher F Ross" userId="c462672c-357d-407b-8139-73090edb9fba" providerId="ADAL" clId="{560013FD-1016-4011-B399-648F1D48A71B}" dt="2022-09-09T18:09:32.759" v="2"/>
          <ac:graphicFrameMkLst>
            <pc:docMk/>
            <pc:sldMk cId="0" sldId="626"/>
            <ac:graphicFrameMk id="9218" creationId="{00000000-0000-0000-0000-000000000000}"/>
          </ac:graphicFrameMkLst>
        </pc:graphicFrameChg>
        <pc:graphicFrameChg chg="mod">
          <ac:chgData name="Christopher F Ross" userId="c462672c-357d-407b-8139-73090edb9fba" providerId="ADAL" clId="{560013FD-1016-4011-B399-648F1D48A71B}" dt="2022-09-09T18:09:32.759" v="2"/>
          <ac:graphicFrameMkLst>
            <pc:docMk/>
            <pc:sldMk cId="0" sldId="626"/>
            <ac:graphicFrameMk id="9219" creationId="{00000000-0000-0000-0000-000000000000}"/>
          </ac:graphicFrameMkLst>
        </pc:graphicFrameChg>
        <pc:graphicFrameChg chg="mod">
          <ac:chgData name="Christopher F Ross" userId="c462672c-357d-407b-8139-73090edb9fba" providerId="ADAL" clId="{560013FD-1016-4011-B399-648F1D48A71B}" dt="2022-09-09T18:09:32.759" v="2"/>
          <ac:graphicFrameMkLst>
            <pc:docMk/>
            <pc:sldMk cId="0" sldId="626"/>
            <ac:graphicFrameMk id="9220" creationId="{00000000-0000-0000-0000-000000000000}"/>
          </ac:graphicFrameMkLst>
        </pc:graphicFrameChg>
      </pc:sldChg>
      <pc:sldChg chg="modSp">
        <pc:chgData name="Christopher F Ross" userId="c462672c-357d-407b-8139-73090edb9fba" providerId="ADAL" clId="{560013FD-1016-4011-B399-648F1D48A71B}" dt="2022-09-09T18:09:32.759" v="2"/>
        <pc:sldMkLst>
          <pc:docMk/>
          <pc:sldMk cId="0" sldId="627"/>
        </pc:sldMkLst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627"/>
            <ac:spMk id="10245" creationId="{00000000-0000-0000-0000-000000000000}"/>
          </ac:spMkLst>
        </pc:spChg>
        <pc:graphicFrameChg chg="mod">
          <ac:chgData name="Christopher F Ross" userId="c462672c-357d-407b-8139-73090edb9fba" providerId="ADAL" clId="{560013FD-1016-4011-B399-648F1D48A71B}" dt="2022-09-09T18:09:32.759" v="2"/>
          <ac:graphicFrameMkLst>
            <pc:docMk/>
            <pc:sldMk cId="0" sldId="627"/>
            <ac:graphicFrameMk id="10242" creationId="{00000000-0000-0000-0000-000000000000}"/>
          </ac:graphicFrameMkLst>
        </pc:graphicFrameChg>
        <pc:graphicFrameChg chg="mod">
          <ac:chgData name="Christopher F Ross" userId="c462672c-357d-407b-8139-73090edb9fba" providerId="ADAL" clId="{560013FD-1016-4011-B399-648F1D48A71B}" dt="2022-09-09T18:09:32.759" v="2"/>
          <ac:graphicFrameMkLst>
            <pc:docMk/>
            <pc:sldMk cId="0" sldId="627"/>
            <ac:graphicFrameMk id="10243" creationId="{00000000-0000-0000-0000-000000000000}"/>
          </ac:graphicFrameMkLst>
        </pc:graphicFrameChg>
        <pc:graphicFrameChg chg="mod">
          <ac:chgData name="Christopher F Ross" userId="c462672c-357d-407b-8139-73090edb9fba" providerId="ADAL" clId="{560013FD-1016-4011-B399-648F1D48A71B}" dt="2022-09-09T18:09:32.759" v="2"/>
          <ac:graphicFrameMkLst>
            <pc:docMk/>
            <pc:sldMk cId="0" sldId="627"/>
            <ac:graphicFrameMk id="10244" creationId="{00000000-0000-0000-0000-000000000000}"/>
          </ac:graphicFrameMkLst>
        </pc:graphicFrameChg>
      </pc:sldChg>
      <pc:sldChg chg="modSp">
        <pc:chgData name="Christopher F Ross" userId="c462672c-357d-407b-8139-73090edb9fba" providerId="ADAL" clId="{560013FD-1016-4011-B399-648F1D48A71B}" dt="2022-09-09T18:09:32.759" v="2"/>
        <pc:sldMkLst>
          <pc:docMk/>
          <pc:sldMk cId="0" sldId="628"/>
        </pc:sldMkLst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628"/>
            <ac:spMk id="30722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628"/>
            <ac:spMk id="30723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628"/>
            <ac:spMk id="30724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628"/>
            <ac:spMk id="30725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628"/>
            <ac:spMk id="30726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628"/>
            <ac:spMk id="30727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628"/>
            <ac:spMk id="30728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628"/>
            <ac:spMk id="30729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628"/>
            <ac:spMk id="30730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628"/>
            <ac:spMk id="30731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628"/>
            <ac:spMk id="30732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628"/>
            <ac:spMk id="30733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628"/>
            <ac:spMk id="30734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628"/>
            <ac:spMk id="30735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628"/>
            <ac:spMk id="30736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628"/>
            <ac:spMk id="30737" creationId="{00000000-0000-0000-0000-000000000000}"/>
          </ac:spMkLst>
        </pc:spChg>
      </pc:sldChg>
      <pc:sldChg chg="addSp delSp modSp mod">
        <pc:chgData name="Christopher F Ross" userId="c462672c-357d-407b-8139-73090edb9fba" providerId="ADAL" clId="{560013FD-1016-4011-B399-648F1D48A71B}" dt="2022-09-09T19:53:07.103" v="1734" actId="14100"/>
        <pc:sldMkLst>
          <pc:docMk/>
          <pc:sldMk cId="0" sldId="629"/>
        </pc:sldMkLst>
        <pc:spChg chg="mod">
          <ac:chgData name="Christopher F Ross" userId="c462672c-357d-407b-8139-73090edb9fba" providerId="ADAL" clId="{560013FD-1016-4011-B399-648F1D48A71B}" dt="2022-09-09T19:53:07.103" v="1734" actId="14100"/>
          <ac:spMkLst>
            <pc:docMk/>
            <pc:sldMk cId="0" sldId="629"/>
            <ac:spMk id="5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9:52:59.155" v="1732" actId="2711"/>
          <ac:spMkLst>
            <pc:docMk/>
            <pc:sldMk cId="0" sldId="629"/>
            <ac:spMk id="11268" creationId="{00000000-0000-0000-0000-000000000000}"/>
          </ac:spMkLst>
        </pc:spChg>
        <pc:graphicFrameChg chg="add del mod">
          <ac:chgData name="Christopher F Ross" userId="c462672c-357d-407b-8139-73090edb9fba" providerId="ADAL" clId="{560013FD-1016-4011-B399-648F1D48A71B}" dt="2022-09-09T19:52:48.984" v="1728" actId="21"/>
          <ac:graphicFrameMkLst>
            <pc:docMk/>
            <pc:sldMk cId="0" sldId="629"/>
            <ac:graphicFrameMk id="6" creationId="{6264DC01-EF52-4D08-AAF6-F97F5605FC34}"/>
          </ac:graphicFrameMkLst>
        </pc:graphicFrameChg>
        <pc:graphicFrameChg chg="add mod">
          <ac:chgData name="Christopher F Ross" userId="c462672c-357d-407b-8139-73090edb9fba" providerId="ADAL" clId="{560013FD-1016-4011-B399-648F1D48A71B}" dt="2022-09-09T19:52:53.129" v="1730"/>
          <ac:graphicFrameMkLst>
            <pc:docMk/>
            <pc:sldMk cId="0" sldId="629"/>
            <ac:graphicFrameMk id="7" creationId="{64AFF61D-ECD6-45D2-BCE0-7A06E7E45F42}"/>
          </ac:graphicFrameMkLst>
        </pc:graphicFrameChg>
        <pc:graphicFrameChg chg="del mod">
          <ac:chgData name="Christopher F Ross" userId="c462672c-357d-407b-8139-73090edb9fba" providerId="ADAL" clId="{560013FD-1016-4011-B399-648F1D48A71B}" dt="2022-09-09T19:52:54.427" v="1731" actId="21"/>
          <ac:graphicFrameMkLst>
            <pc:docMk/>
            <pc:sldMk cId="0" sldId="629"/>
            <ac:graphicFrameMk id="318465" creationId="{00000000-0000-0000-0000-000000000000}"/>
          </ac:graphicFrameMkLst>
        </pc:graphicFrameChg>
        <pc:picChg chg="mod">
          <ac:chgData name="Christopher F Ross" userId="c462672c-357d-407b-8139-73090edb9fba" providerId="ADAL" clId="{560013FD-1016-4011-B399-648F1D48A71B}" dt="2022-09-09T19:53:07.103" v="1734" actId="14100"/>
          <ac:picMkLst>
            <pc:docMk/>
            <pc:sldMk cId="0" sldId="629"/>
            <ac:picMk id="4" creationId="{00000000-0000-0000-0000-000000000000}"/>
          </ac:picMkLst>
        </pc:picChg>
      </pc:sldChg>
      <pc:sldChg chg="modSp">
        <pc:chgData name="Christopher F Ross" userId="c462672c-357d-407b-8139-73090edb9fba" providerId="ADAL" clId="{560013FD-1016-4011-B399-648F1D48A71B}" dt="2022-09-09T18:09:32.759" v="2"/>
        <pc:sldMkLst>
          <pc:docMk/>
          <pc:sldMk cId="0" sldId="630"/>
        </pc:sldMkLst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630"/>
            <ac:spMk id="3" creationId="{00000000-0000-0000-0000-000000000000}"/>
          </ac:spMkLst>
        </pc:spChg>
        <pc:picChg chg="mod">
          <ac:chgData name="Christopher F Ross" userId="c462672c-357d-407b-8139-73090edb9fba" providerId="ADAL" clId="{560013FD-1016-4011-B399-648F1D48A71B}" dt="2022-09-09T18:09:32.759" v="2"/>
          <ac:picMkLst>
            <pc:docMk/>
            <pc:sldMk cId="0" sldId="630"/>
            <ac:picMk id="31746" creationId="{00000000-0000-0000-0000-000000000000}"/>
          </ac:picMkLst>
        </pc:picChg>
      </pc:sldChg>
      <pc:sldChg chg="modSp mod modShow">
        <pc:chgData name="Christopher F Ross" userId="c462672c-357d-407b-8139-73090edb9fba" providerId="ADAL" clId="{560013FD-1016-4011-B399-648F1D48A71B}" dt="2022-09-09T19:53:39.896" v="1735" actId="729"/>
        <pc:sldMkLst>
          <pc:docMk/>
          <pc:sldMk cId="0" sldId="631"/>
        </pc:sldMkLst>
        <pc:graphicFrameChg chg="mod">
          <ac:chgData name="Christopher F Ross" userId="c462672c-357d-407b-8139-73090edb9fba" providerId="ADAL" clId="{560013FD-1016-4011-B399-648F1D48A71B}" dt="2022-09-09T18:09:32.759" v="2"/>
          <ac:graphicFrameMkLst>
            <pc:docMk/>
            <pc:sldMk cId="0" sldId="631"/>
            <ac:graphicFrameMk id="316417" creationId="{00000000-0000-0000-0000-000000000000}"/>
          </ac:graphicFrameMkLst>
        </pc:graphicFrameChg>
        <pc:picChg chg="mod">
          <ac:chgData name="Christopher F Ross" userId="c462672c-357d-407b-8139-73090edb9fba" providerId="ADAL" clId="{560013FD-1016-4011-B399-648F1D48A71B}" dt="2022-09-09T18:09:32.759" v="2"/>
          <ac:picMkLst>
            <pc:docMk/>
            <pc:sldMk cId="0" sldId="631"/>
            <ac:picMk id="32770" creationId="{00000000-0000-0000-0000-000000000000}"/>
          </ac:picMkLst>
        </pc:picChg>
        <pc:picChg chg="mod">
          <ac:chgData name="Christopher F Ross" userId="c462672c-357d-407b-8139-73090edb9fba" providerId="ADAL" clId="{560013FD-1016-4011-B399-648F1D48A71B}" dt="2022-09-09T18:09:32.759" v="2"/>
          <ac:picMkLst>
            <pc:docMk/>
            <pc:sldMk cId="0" sldId="631"/>
            <ac:picMk id="32771" creationId="{00000000-0000-0000-0000-000000000000}"/>
          </ac:picMkLst>
        </pc:picChg>
        <pc:picChg chg="mod">
          <ac:chgData name="Christopher F Ross" userId="c462672c-357d-407b-8139-73090edb9fba" providerId="ADAL" clId="{560013FD-1016-4011-B399-648F1D48A71B}" dt="2022-09-09T18:09:32.759" v="2"/>
          <ac:picMkLst>
            <pc:docMk/>
            <pc:sldMk cId="0" sldId="631"/>
            <ac:picMk id="32772" creationId="{00000000-0000-0000-0000-000000000000}"/>
          </ac:picMkLst>
        </pc:picChg>
        <pc:picChg chg="mod">
          <ac:chgData name="Christopher F Ross" userId="c462672c-357d-407b-8139-73090edb9fba" providerId="ADAL" clId="{560013FD-1016-4011-B399-648F1D48A71B}" dt="2022-09-09T18:09:32.759" v="2"/>
          <ac:picMkLst>
            <pc:docMk/>
            <pc:sldMk cId="0" sldId="631"/>
            <ac:picMk id="32773" creationId="{00000000-0000-0000-0000-000000000000}"/>
          </ac:picMkLst>
        </pc:picChg>
      </pc:sldChg>
      <pc:sldChg chg="modSp mod modShow">
        <pc:chgData name="Christopher F Ross" userId="c462672c-357d-407b-8139-73090edb9fba" providerId="ADAL" clId="{560013FD-1016-4011-B399-648F1D48A71B}" dt="2022-09-09T19:53:39.896" v="1735" actId="729"/>
        <pc:sldMkLst>
          <pc:docMk/>
          <pc:sldMk cId="0" sldId="632"/>
        </pc:sldMkLst>
        <pc:picChg chg="mod">
          <ac:chgData name="Christopher F Ross" userId="c462672c-357d-407b-8139-73090edb9fba" providerId="ADAL" clId="{560013FD-1016-4011-B399-648F1D48A71B}" dt="2022-09-09T18:09:32.759" v="2"/>
          <ac:picMkLst>
            <pc:docMk/>
            <pc:sldMk cId="0" sldId="632"/>
            <ac:picMk id="70659" creationId="{00000000-0000-0000-0000-000000000000}"/>
          </ac:picMkLst>
        </pc:picChg>
        <pc:cxnChg chg="mod">
          <ac:chgData name="Christopher F Ross" userId="c462672c-357d-407b-8139-73090edb9fba" providerId="ADAL" clId="{560013FD-1016-4011-B399-648F1D48A71B}" dt="2022-09-09T18:09:32.759" v="2"/>
          <ac:cxnSpMkLst>
            <pc:docMk/>
            <pc:sldMk cId="0" sldId="632"/>
            <ac:cxnSpMk id="8" creationId="{00000000-0000-0000-0000-000000000000}"/>
          </ac:cxnSpMkLst>
        </pc:cxnChg>
      </pc:sldChg>
      <pc:sldChg chg="addSp delSp modSp mod">
        <pc:chgData name="Christopher F Ross" userId="c462672c-357d-407b-8139-73090edb9fba" providerId="ADAL" clId="{560013FD-1016-4011-B399-648F1D48A71B}" dt="2022-09-09T18:51:47.641" v="470" actId="255"/>
        <pc:sldMkLst>
          <pc:docMk/>
          <pc:sldMk cId="0" sldId="633"/>
        </pc:sldMkLst>
        <pc:spChg chg="add mod">
          <ac:chgData name="Christopher F Ross" userId="c462672c-357d-407b-8139-73090edb9fba" providerId="ADAL" clId="{560013FD-1016-4011-B399-648F1D48A71B}" dt="2022-09-09T18:51:10.237" v="449" actId="478"/>
          <ac:spMkLst>
            <pc:docMk/>
            <pc:sldMk cId="0" sldId="633"/>
            <ac:spMk id="4" creationId="{B54D67D9-4D3F-4D11-A7B3-D4CEC7A43BE6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633"/>
            <ac:spMk id="5" creationId="{00000000-0000-0000-0000-000000000000}"/>
          </ac:spMkLst>
        </pc:spChg>
        <pc:spChg chg="add del">
          <ac:chgData name="Christopher F Ross" userId="c462672c-357d-407b-8139-73090edb9fba" providerId="ADAL" clId="{560013FD-1016-4011-B399-648F1D48A71B}" dt="2022-09-09T18:51:00.511" v="448" actId="22"/>
          <ac:spMkLst>
            <pc:docMk/>
            <pc:sldMk cId="0" sldId="633"/>
            <ac:spMk id="8" creationId="{BABD310F-1E74-4619-903B-7A9063BBFA5D}"/>
          </ac:spMkLst>
        </pc:spChg>
        <pc:spChg chg="add del mod">
          <ac:chgData name="Christopher F Ross" userId="c462672c-357d-407b-8139-73090edb9fba" providerId="ADAL" clId="{560013FD-1016-4011-B399-648F1D48A71B}" dt="2022-09-09T18:51:16.699" v="451" actId="21"/>
          <ac:spMkLst>
            <pc:docMk/>
            <pc:sldMk cId="0" sldId="633"/>
            <ac:spMk id="12" creationId="{BB2DE2B8-8E7A-4F6D-A0D7-96502F023EFE}"/>
          </ac:spMkLst>
        </pc:spChg>
        <pc:spChg chg="add mod">
          <ac:chgData name="Christopher F Ross" userId="c462672c-357d-407b-8139-73090edb9fba" providerId="ADAL" clId="{560013FD-1016-4011-B399-648F1D48A71B}" dt="2022-09-09T18:51:47.641" v="470" actId="255"/>
          <ac:spMkLst>
            <pc:docMk/>
            <pc:sldMk cId="0" sldId="633"/>
            <ac:spMk id="13" creationId="{FEA61CFB-0D22-4C3F-B834-73A9D829F276}"/>
          </ac:spMkLst>
        </pc:spChg>
        <pc:spChg chg="del mod">
          <ac:chgData name="Christopher F Ross" userId="c462672c-357d-407b-8139-73090edb9fba" providerId="ADAL" clId="{560013FD-1016-4011-B399-648F1D48A71B}" dt="2022-09-09T18:51:10.237" v="449" actId="478"/>
          <ac:spMkLst>
            <pc:docMk/>
            <pc:sldMk cId="0" sldId="633"/>
            <ac:spMk id="11268" creationId="{00000000-0000-0000-0000-000000000000}"/>
          </ac:spMkLst>
        </pc:spChg>
        <pc:graphicFrameChg chg="add mod">
          <ac:chgData name="Christopher F Ross" userId="c462672c-357d-407b-8139-73090edb9fba" providerId="ADAL" clId="{560013FD-1016-4011-B399-648F1D48A71B}" dt="2022-09-09T18:11:03.247" v="22"/>
          <ac:graphicFrameMkLst>
            <pc:docMk/>
            <pc:sldMk cId="0" sldId="633"/>
            <ac:graphicFrameMk id="7" creationId="{8614D222-6E88-47CE-A07B-711753DE64CF}"/>
          </ac:graphicFrameMkLst>
        </pc:graphicFrameChg>
        <pc:graphicFrameChg chg="del mod">
          <ac:chgData name="Christopher F Ross" userId="c462672c-357d-407b-8139-73090edb9fba" providerId="ADAL" clId="{560013FD-1016-4011-B399-648F1D48A71B}" dt="2022-09-09T18:11:22.110" v="29" actId="21"/>
          <ac:graphicFrameMkLst>
            <pc:docMk/>
            <pc:sldMk cId="0" sldId="633"/>
            <ac:graphicFrameMk id="365569" creationId="{00000000-0000-0000-0000-000000000000}"/>
          </ac:graphicFrameMkLst>
        </pc:graphicFrameChg>
        <pc:picChg chg="del mod">
          <ac:chgData name="Christopher F Ross" userId="c462672c-357d-407b-8139-73090edb9fba" providerId="ADAL" clId="{560013FD-1016-4011-B399-648F1D48A71B}" dt="2022-09-09T18:51:10.237" v="449" actId="478"/>
          <ac:picMkLst>
            <pc:docMk/>
            <pc:sldMk cId="0" sldId="633"/>
            <ac:picMk id="6" creationId="{00000000-0000-0000-0000-000000000000}"/>
          </ac:picMkLst>
        </pc:picChg>
        <pc:picChg chg="add mod">
          <ac:chgData name="Christopher F Ross" userId="c462672c-357d-407b-8139-73090edb9fba" providerId="ADAL" clId="{560013FD-1016-4011-B399-648F1D48A71B}" dt="2022-09-09T18:51:10.685" v="450"/>
          <ac:picMkLst>
            <pc:docMk/>
            <pc:sldMk cId="0" sldId="633"/>
            <ac:picMk id="11" creationId="{56FA3365-EF90-4B3F-B5E3-57974CC65E9F}"/>
          </ac:picMkLst>
        </pc:picChg>
      </pc:sldChg>
      <pc:sldChg chg="addSp delSp modSp mod">
        <pc:chgData name="Christopher F Ross" userId="c462672c-357d-407b-8139-73090edb9fba" providerId="ADAL" clId="{560013FD-1016-4011-B399-648F1D48A71B}" dt="2022-09-09T18:50:04.010" v="446" actId="20577"/>
        <pc:sldMkLst>
          <pc:docMk/>
          <pc:sldMk cId="1175320340" sldId="635"/>
        </pc:sldMkLst>
        <pc:spChg chg="mod">
          <ac:chgData name="Christopher F Ross" userId="c462672c-357d-407b-8139-73090edb9fba" providerId="ADAL" clId="{560013FD-1016-4011-B399-648F1D48A71B}" dt="2022-09-09T18:49:41.735" v="418" actId="14100"/>
          <ac:spMkLst>
            <pc:docMk/>
            <pc:sldMk cId="1175320340" sldId="635"/>
            <ac:spMk id="5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50:04.010" v="446" actId="20577"/>
          <ac:spMkLst>
            <pc:docMk/>
            <pc:sldMk cId="1175320340" sldId="635"/>
            <ac:spMk id="11268" creationId="{00000000-0000-0000-0000-000000000000}"/>
          </ac:spMkLst>
        </pc:spChg>
        <pc:graphicFrameChg chg="add mod">
          <ac:chgData name="Christopher F Ross" userId="c462672c-357d-407b-8139-73090edb9fba" providerId="ADAL" clId="{560013FD-1016-4011-B399-648F1D48A71B}" dt="2022-09-09T18:10:54.974" v="21"/>
          <ac:graphicFrameMkLst>
            <pc:docMk/>
            <pc:sldMk cId="1175320340" sldId="635"/>
            <ac:graphicFrameMk id="6" creationId="{AF2CBCE5-73C3-42D9-B9B7-406C25C03129}"/>
          </ac:graphicFrameMkLst>
        </pc:graphicFrameChg>
        <pc:graphicFrameChg chg="del mod">
          <ac:chgData name="Christopher F Ross" userId="c462672c-357d-407b-8139-73090edb9fba" providerId="ADAL" clId="{560013FD-1016-4011-B399-648F1D48A71B}" dt="2022-09-09T18:11:25.643" v="30" actId="21"/>
          <ac:graphicFrameMkLst>
            <pc:docMk/>
            <pc:sldMk cId="1175320340" sldId="635"/>
            <ac:graphicFrameMk id="361474" creationId="{00000000-0000-0000-0000-000000000000}"/>
          </ac:graphicFrameMkLst>
        </pc:graphicFrameChg>
        <pc:picChg chg="mod">
          <ac:chgData name="Christopher F Ross" userId="c462672c-357d-407b-8139-73090edb9fba" providerId="ADAL" clId="{560013FD-1016-4011-B399-648F1D48A71B}" dt="2022-09-09T18:49:35.462" v="416" actId="14100"/>
          <ac:picMkLst>
            <pc:docMk/>
            <pc:sldMk cId="1175320340" sldId="635"/>
            <ac:picMk id="4" creationId="{00000000-0000-0000-0000-000000000000}"/>
          </ac:picMkLst>
        </pc:picChg>
      </pc:sldChg>
      <pc:sldChg chg="modSp ord">
        <pc:chgData name="Christopher F Ross" userId="c462672c-357d-407b-8139-73090edb9fba" providerId="ADAL" clId="{560013FD-1016-4011-B399-648F1D48A71B}" dt="2022-09-09T19:51:54.144" v="1718"/>
        <pc:sldMkLst>
          <pc:docMk/>
          <pc:sldMk cId="2694604028" sldId="638"/>
        </pc:sldMkLst>
        <pc:picChg chg="mod">
          <ac:chgData name="Christopher F Ross" userId="c462672c-357d-407b-8139-73090edb9fba" providerId="ADAL" clId="{560013FD-1016-4011-B399-648F1D48A71B}" dt="2022-09-09T18:09:32.759" v="2"/>
          <ac:picMkLst>
            <pc:docMk/>
            <pc:sldMk cId="2694604028" sldId="638"/>
            <ac:picMk id="2" creationId="{98C629DC-8A06-4272-8DA1-1AE20DC3FDD2}"/>
          </ac:picMkLst>
        </pc:picChg>
        <pc:picChg chg="mod">
          <ac:chgData name="Christopher F Ross" userId="c462672c-357d-407b-8139-73090edb9fba" providerId="ADAL" clId="{560013FD-1016-4011-B399-648F1D48A71B}" dt="2022-09-09T18:09:32.759" v="2"/>
          <ac:picMkLst>
            <pc:docMk/>
            <pc:sldMk cId="2694604028" sldId="638"/>
            <ac:picMk id="29699" creationId="{00000000-0000-0000-0000-000000000000}"/>
          </ac:picMkLst>
        </pc:picChg>
      </pc:sldChg>
      <pc:sldChg chg="delSp modSp del mod ord">
        <pc:chgData name="Christopher F Ross" userId="c462672c-357d-407b-8139-73090edb9fba" providerId="ADAL" clId="{560013FD-1016-4011-B399-648F1D48A71B}" dt="2022-09-09T19:03:19.279" v="605" actId="47"/>
        <pc:sldMkLst>
          <pc:docMk/>
          <pc:sldMk cId="1020781435" sldId="641"/>
        </pc:sldMkLst>
        <pc:picChg chg="del mod">
          <ac:chgData name="Christopher F Ross" userId="c462672c-357d-407b-8139-73090edb9fba" providerId="ADAL" clId="{560013FD-1016-4011-B399-648F1D48A71B}" dt="2022-09-09T19:03:14.220" v="603" actId="21"/>
          <ac:picMkLst>
            <pc:docMk/>
            <pc:sldMk cId="1020781435" sldId="641"/>
            <ac:picMk id="3" creationId="{0109B0C0-4D1A-4A8B-BE11-04301C65EEA8}"/>
          </ac:picMkLst>
        </pc:picChg>
      </pc:sldChg>
      <pc:sldChg chg="addSp modSp mod">
        <pc:chgData name="Christopher F Ross" userId="c462672c-357d-407b-8139-73090edb9fba" providerId="ADAL" clId="{560013FD-1016-4011-B399-648F1D48A71B}" dt="2022-09-09T19:04:32.116" v="616" actId="1076"/>
        <pc:sldMkLst>
          <pc:docMk/>
          <pc:sldMk cId="1629255304" sldId="643"/>
        </pc:sldMkLst>
        <pc:spChg chg="add mod">
          <ac:chgData name="Christopher F Ross" userId="c462672c-357d-407b-8139-73090edb9fba" providerId="ADAL" clId="{560013FD-1016-4011-B399-648F1D48A71B}" dt="2022-09-09T19:02:46.355" v="596" actId="20577"/>
          <ac:spMkLst>
            <pc:docMk/>
            <pc:sldMk cId="1629255304" sldId="643"/>
            <ac:spMk id="5" creationId="{FE09964C-9D83-44B0-943C-970911D8CB57}"/>
          </ac:spMkLst>
        </pc:spChg>
        <pc:spChg chg="add mod">
          <ac:chgData name="Christopher F Ross" userId="c462672c-357d-407b-8139-73090edb9fba" providerId="ADAL" clId="{560013FD-1016-4011-B399-648F1D48A71B}" dt="2022-09-09T19:02:40.606" v="582"/>
          <ac:spMkLst>
            <pc:docMk/>
            <pc:sldMk cId="1629255304" sldId="643"/>
            <ac:spMk id="6" creationId="{D88C0BAB-97DD-49B2-9870-9F21FC02A736}"/>
          </ac:spMkLst>
        </pc:spChg>
        <pc:graphicFrameChg chg="add mod">
          <ac:chgData name="Christopher F Ross" userId="c462672c-357d-407b-8139-73090edb9fba" providerId="ADAL" clId="{560013FD-1016-4011-B399-648F1D48A71B}" dt="2022-09-09T18:11:08.294" v="25"/>
          <ac:graphicFrameMkLst>
            <pc:docMk/>
            <pc:sldMk cId="1629255304" sldId="643"/>
            <ac:graphicFrameMk id="4" creationId="{8AB51903-8AE7-4270-BCB4-BB69B2B4DF4B}"/>
          </ac:graphicFrameMkLst>
        </pc:graphicFrameChg>
        <pc:picChg chg="mod">
          <ac:chgData name="Christopher F Ross" userId="c462672c-357d-407b-8139-73090edb9fba" providerId="ADAL" clId="{560013FD-1016-4011-B399-648F1D48A71B}" dt="2022-09-09T19:03:35.708" v="607" actId="1076"/>
          <ac:picMkLst>
            <pc:docMk/>
            <pc:sldMk cId="1629255304" sldId="643"/>
            <ac:picMk id="3" creationId="{BCF1DE69-E86D-4590-9A10-EED8395BBA42}"/>
          </ac:picMkLst>
        </pc:picChg>
        <pc:picChg chg="add mod modCrop">
          <ac:chgData name="Christopher F Ross" userId="c462672c-357d-407b-8139-73090edb9fba" providerId="ADAL" clId="{560013FD-1016-4011-B399-648F1D48A71B}" dt="2022-09-09T19:04:32.116" v="616" actId="1076"/>
          <ac:picMkLst>
            <pc:docMk/>
            <pc:sldMk cId="1629255304" sldId="643"/>
            <ac:picMk id="7" creationId="{4E73257F-6E05-4945-A786-0F84E9906FF5}"/>
          </ac:picMkLst>
        </pc:picChg>
        <pc:picChg chg="add mod ord">
          <ac:chgData name="Christopher F Ross" userId="c462672c-357d-407b-8139-73090edb9fba" providerId="ADAL" clId="{560013FD-1016-4011-B399-648F1D48A71B}" dt="2022-09-09T19:04:12.621" v="614" actId="1076"/>
          <ac:picMkLst>
            <pc:docMk/>
            <pc:sldMk cId="1629255304" sldId="643"/>
            <ac:picMk id="8" creationId="{1EFC480A-42F6-46B7-A4A7-ECCF6099A632}"/>
          </ac:picMkLst>
        </pc:picChg>
      </pc:sldChg>
      <pc:sldChg chg="addSp delSp modSp del mod">
        <pc:chgData name="Christopher F Ross" userId="c462672c-357d-407b-8139-73090edb9fba" providerId="ADAL" clId="{560013FD-1016-4011-B399-648F1D48A71B}" dt="2022-09-09T19:03:11.669" v="602" actId="47"/>
        <pc:sldMkLst>
          <pc:docMk/>
          <pc:sldMk cId="253603005" sldId="644"/>
        </pc:sldMkLst>
        <pc:graphicFrameChg chg="add mod">
          <ac:chgData name="Christopher F Ross" userId="c462672c-357d-407b-8139-73090edb9fba" providerId="ADAL" clId="{560013FD-1016-4011-B399-648F1D48A71B}" dt="2022-09-09T18:11:09.661" v="26"/>
          <ac:graphicFrameMkLst>
            <pc:docMk/>
            <pc:sldMk cId="253603005" sldId="644"/>
            <ac:graphicFrameMk id="3" creationId="{34FCB309-D51D-4C26-8FFA-9959F80A6B9A}"/>
          </ac:graphicFrameMkLst>
        </pc:graphicFrameChg>
        <pc:picChg chg="del mod">
          <ac:chgData name="Christopher F Ross" userId="c462672c-357d-407b-8139-73090edb9fba" providerId="ADAL" clId="{560013FD-1016-4011-B399-648F1D48A71B}" dt="2022-09-09T19:02:53.491" v="598" actId="21"/>
          <ac:picMkLst>
            <pc:docMk/>
            <pc:sldMk cId="253603005" sldId="644"/>
            <ac:picMk id="2" creationId="{88067603-0255-401E-AA51-92CA4572D488}"/>
          </ac:picMkLst>
        </pc:picChg>
      </pc:sldChg>
      <pc:sldChg chg="modSp del">
        <pc:chgData name="Christopher F Ross" userId="c462672c-357d-407b-8139-73090edb9fba" providerId="ADAL" clId="{560013FD-1016-4011-B399-648F1D48A71B}" dt="2022-09-09T19:06:20.681" v="649" actId="47"/>
        <pc:sldMkLst>
          <pc:docMk/>
          <pc:sldMk cId="644229630" sldId="645"/>
        </pc:sldMkLst>
        <pc:picChg chg="mod">
          <ac:chgData name="Christopher F Ross" userId="c462672c-357d-407b-8139-73090edb9fba" providerId="ADAL" clId="{560013FD-1016-4011-B399-648F1D48A71B}" dt="2022-09-09T18:09:32.759" v="2"/>
          <ac:picMkLst>
            <pc:docMk/>
            <pc:sldMk cId="644229630" sldId="645"/>
            <ac:picMk id="3" creationId="{A4355825-435D-491E-96F7-08FA74354E1F}"/>
          </ac:picMkLst>
        </pc:picChg>
      </pc:sldChg>
      <pc:sldChg chg="addSp delSp modSp mod">
        <pc:chgData name="Christopher F Ross" userId="c462672c-357d-407b-8139-73090edb9fba" providerId="ADAL" clId="{560013FD-1016-4011-B399-648F1D48A71B}" dt="2022-09-09T18:30:56.490" v="254" actId="21"/>
        <pc:sldMkLst>
          <pc:docMk/>
          <pc:sldMk cId="1378630268" sldId="648"/>
        </pc:sldMkLst>
        <pc:spChg chg="add del mod">
          <ac:chgData name="Christopher F Ross" userId="c462672c-357d-407b-8139-73090edb9fba" providerId="ADAL" clId="{560013FD-1016-4011-B399-648F1D48A71B}" dt="2022-09-09T18:26:38.607" v="188" actId="21"/>
          <ac:spMkLst>
            <pc:docMk/>
            <pc:sldMk cId="1378630268" sldId="648"/>
            <ac:spMk id="3" creationId="{81A4348E-6D3C-4E59-8590-ED128E5A9296}"/>
          </ac:spMkLst>
        </pc:spChg>
        <pc:spChg chg="add mod">
          <ac:chgData name="Christopher F Ross" userId="c462672c-357d-407b-8139-73090edb9fba" providerId="ADAL" clId="{560013FD-1016-4011-B399-648F1D48A71B}" dt="2022-09-09T18:14:01.280" v="47"/>
          <ac:spMkLst>
            <pc:docMk/>
            <pc:sldMk cId="1378630268" sldId="648"/>
            <ac:spMk id="6" creationId="{7419622B-4436-42AF-9375-91B7351CADE5}"/>
          </ac:spMkLst>
        </pc:spChg>
        <pc:spChg chg="add del mod">
          <ac:chgData name="Christopher F Ross" userId="c462672c-357d-407b-8139-73090edb9fba" providerId="ADAL" clId="{560013FD-1016-4011-B399-648F1D48A71B}" dt="2022-09-09T18:30:56.490" v="254" actId="21"/>
          <ac:spMkLst>
            <pc:docMk/>
            <pc:sldMk cId="1378630268" sldId="648"/>
            <ac:spMk id="9" creationId="{5109563A-98C6-4333-A044-842E65D8397A}"/>
          </ac:spMkLst>
        </pc:spChg>
        <pc:spChg chg="add mod">
          <ac:chgData name="Christopher F Ross" userId="c462672c-357d-407b-8139-73090edb9fba" providerId="ADAL" clId="{560013FD-1016-4011-B399-648F1D48A71B}" dt="2022-09-09T18:29:44.375" v="248" actId="20577"/>
          <ac:spMkLst>
            <pc:docMk/>
            <pc:sldMk cId="1378630268" sldId="648"/>
            <ac:spMk id="10" creationId="{099B24A1-97B5-4797-A290-37160DBFA382}"/>
          </ac:spMkLst>
        </pc:spChg>
        <pc:spChg chg="add mod">
          <ac:chgData name="Christopher F Ross" userId="c462672c-357d-407b-8139-73090edb9fba" providerId="ADAL" clId="{560013FD-1016-4011-B399-648F1D48A71B}" dt="2022-09-09T18:29:27.523" v="218"/>
          <ac:spMkLst>
            <pc:docMk/>
            <pc:sldMk cId="1378630268" sldId="648"/>
            <ac:spMk id="11" creationId="{6394F79C-150F-4C4F-980B-3AACA72CBFF3}"/>
          </ac:spMkLst>
        </pc:spChg>
        <pc:spChg chg="del">
          <ac:chgData name="Christopher F Ross" userId="c462672c-357d-407b-8139-73090edb9fba" providerId="ADAL" clId="{560013FD-1016-4011-B399-648F1D48A71B}" dt="2022-09-09T18:26:33.074" v="187" actId="21"/>
          <ac:spMkLst>
            <pc:docMk/>
            <pc:sldMk cId="1378630268" sldId="648"/>
            <ac:spMk id="3075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29:13.735" v="215" actId="14100"/>
          <ac:spMkLst>
            <pc:docMk/>
            <pc:sldMk cId="1378630268" sldId="648"/>
            <ac:spMk id="3076" creationId="{00000000-0000-0000-0000-000000000000}"/>
          </ac:spMkLst>
        </pc:spChg>
        <pc:graphicFrameChg chg="add mod">
          <ac:chgData name="Christopher F Ross" userId="c462672c-357d-407b-8139-73090edb9fba" providerId="ADAL" clId="{560013FD-1016-4011-B399-648F1D48A71B}" dt="2022-09-09T18:10:46.473" v="15"/>
          <ac:graphicFrameMkLst>
            <pc:docMk/>
            <pc:sldMk cId="1378630268" sldId="648"/>
            <ac:graphicFrameMk id="5" creationId="{56D948B1-9184-4E6B-B1F8-E672EDE39927}"/>
          </ac:graphicFrameMkLst>
        </pc:graphicFrameChg>
        <pc:graphicFrameChg chg="del mod">
          <ac:chgData name="Christopher F Ross" userId="c462672c-357d-407b-8139-73090edb9fba" providerId="ADAL" clId="{560013FD-1016-4011-B399-648F1D48A71B}" dt="2022-09-09T18:11:43.064" v="36" actId="21"/>
          <ac:graphicFrameMkLst>
            <pc:docMk/>
            <pc:sldMk cId="1378630268" sldId="648"/>
            <ac:graphicFrameMk id="338945" creationId="{00000000-0000-0000-0000-000000000000}"/>
          </ac:graphicFrameMkLst>
        </pc:graphicFrameChg>
        <pc:picChg chg="add mod">
          <ac:chgData name="Christopher F Ross" userId="c462672c-357d-407b-8139-73090edb9fba" providerId="ADAL" clId="{560013FD-1016-4011-B399-648F1D48A71B}" dt="2022-09-09T18:30:45.714" v="252" actId="167"/>
          <ac:picMkLst>
            <pc:docMk/>
            <pc:sldMk cId="1378630268" sldId="648"/>
            <ac:picMk id="20484" creationId="{9ADACA18-966C-4F0F-891E-1C555D69A829}"/>
          </ac:picMkLst>
        </pc:picChg>
      </pc:sldChg>
      <pc:sldChg chg="addSp delSp modSp mod modAnim">
        <pc:chgData name="Christopher F Ross" userId="c462672c-357d-407b-8139-73090edb9fba" providerId="ADAL" clId="{560013FD-1016-4011-B399-648F1D48A71B}" dt="2022-09-09T18:25:57.546" v="186" actId="20577"/>
        <pc:sldMkLst>
          <pc:docMk/>
          <pc:sldMk cId="3495175835" sldId="649"/>
        </pc:sldMkLst>
        <pc:spChg chg="add del mod">
          <ac:chgData name="Christopher F Ross" userId="c462672c-357d-407b-8139-73090edb9fba" providerId="ADAL" clId="{560013FD-1016-4011-B399-648F1D48A71B}" dt="2022-09-09T18:20:44.826" v="124" actId="21"/>
          <ac:spMkLst>
            <pc:docMk/>
            <pc:sldMk cId="3495175835" sldId="649"/>
            <ac:spMk id="3" creationId="{D3DE8420-08C5-4C33-BA9E-E0D8B6AB37F4}"/>
          </ac:spMkLst>
        </pc:spChg>
        <pc:spChg chg="add mod">
          <ac:chgData name="Christopher F Ross" userId="c462672c-357d-407b-8139-73090edb9fba" providerId="ADAL" clId="{560013FD-1016-4011-B399-648F1D48A71B}" dt="2022-09-09T18:13:57.380" v="45"/>
          <ac:spMkLst>
            <pc:docMk/>
            <pc:sldMk cId="3495175835" sldId="649"/>
            <ac:spMk id="6" creationId="{0A74DD03-820D-4A5C-9A94-3C6FE2A3F028}"/>
          </ac:spMkLst>
        </pc:spChg>
        <pc:spChg chg="add mod">
          <ac:chgData name="Christopher F Ross" userId="c462672c-357d-407b-8139-73090edb9fba" providerId="ADAL" clId="{560013FD-1016-4011-B399-648F1D48A71B}" dt="2022-09-09T18:20:37.866" v="122"/>
          <ac:spMkLst>
            <pc:docMk/>
            <pc:sldMk cId="3495175835" sldId="649"/>
            <ac:spMk id="7" creationId="{9AEFF7C6-5A97-4106-ACF7-B8CAC3B6718E}"/>
          </ac:spMkLst>
        </pc:spChg>
        <pc:spChg chg="del">
          <ac:chgData name="Christopher F Ross" userId="c462672c-357d-407b-8139-73090edb9fba" providerId="ADAL" clId="{560013FD-1016-4011-B399-648F1D48A71B}" dt="2022-09-09T18:20:43.189" v="123" actId="21"/>
          <ac:spMkLst>
            <pc:docMk/>
            <pc:sldMk cId="3495175835" sldId="649"/>
            <ac:spMk id="3075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25:57.546" v="186" actId="20577"/>
          <ac:spMkLst>
            <pc:docMk/>
            <pc:sldMk cId="3495175835" sldId="649"/>
            <ac:spMk id="3076" creationId="{00000000-0000-0000-0000-000000000000}"/>
          </ac:spMkLst>
        </pc:spChg>
        <pc:graphicFrameChg chg="add mod">
          <ac:chgData name="Christopher F Ross" userId="c462672c-357d-407b-8139-73090edb9fba" providerId="ADAL" clId="{560013FD-1016-4011-B399-648F1D48A71B}" dt="2022-09-09T18:10:08.899" v="8"/>
          <ac:graphicFrameMkLst>
            <pc:docMk/>
            <pc:sldMk cId="3495175835" sldId="649"/>
            <ac:graphicFrameMk id="5" creationId="{32BE6AB1-06BA-493C-A288-51A882FE22BA}"/>
          </ac:graphicFrameMkLst>
        </pc:graphicFrameChg>
        <pc:graphicFrameChg chg="del mod">
          <ac:chgData name="Christopher F Ross" userId="c462672c-357d-407b-8139-73090edb9fba" providerId="ADAL" clId="{560013FD-1016-4011-B399-648F1D48A71B}" dt="2022-09-09T18:10:33.912" v="13" actId="21"/>
          <ac:graphicFrameMkLst>
            <pc:docMk/>
            <pc:sldMk cId="3495175835" sldId="649"/>
            <ac:graphicFrameMk id="338945" creationId="{00000000-0000-0000-0000-000000000000}"/>
          </ac:graphicFrameMkLst>
        </pc:graphicFrameChg>
        <pc:picChg chg="add del mod">
          <ac:chgData name="Christopher F Ross" userId="c462672c-357d-407b-8139-73090edb9fba" providerId="ADAL" clId="{560013FD-1016-4011-B399-648F1D48A71B}" dt="2022-09-09T18:23:15.209" v="139" actId="21"/>
          <ac:picMkLst>
            <pc:docMk/>
            <pc:sldMk cId="3495175835" sldId="649"/>
            <ac:picMk id="8" creationId="{591B2324-B033-4E65-8C0A-EB00C8076373}"/>
          </ac:picMkLst>
        </pc:picChg>
        <pc:picChg chg="add mod ord">
          <ac:chgData name="Christopher F Ross" userId="c462672c-357d-407b-8139-73090edb9fba" providerId="ADAL" clId="{560013FD-1016-4011-B399-648F1D48A71B}" dt="2022-09-09T18:24:32.890" v="143" actId="1035"/>
          <ac:picMkLst>
            <pc:docMk/>
            <pc:sldMk cId="3495175835" sldId="649"/>
            <ac:picMk id="12" creationId="{C4356AA2-C6E3-4F57-B915-46A831D6F149}"/>
          </ac:picMkLst>
        </pc:picChg>
      </pc:sldChg>
      <pc:sldChg chg="addSp delSp modSp mod">
        <pc:chgData name="Christopher F Ross" userId="c462672c-357d-407b-8139-73090edb9fba" providerId="ADAL" clId="{560013FD-1016-4011-B399-648F1D48A71B}" dt="2022-09-09T18:33:05.081" v="268" actId="1076"/>
        <pc:sldMkLst>
          <pc:docMk/>
          <pc:sldMk cId="2069692861" sldId="650"/>
        </pc:sldMkLst>
        <pc:spChg chg="add del mod">
          <ac:chgData name="Christopher F Ross" userId="c462672c-357d-407b-8139-73090edb9fba" providerId="ADAL" clId="{560013FD-1016-4011-B399-648F1D48A71B}" dt="2022-09-09T18:32:34.149" v="263" actId="478"/>
          <ac:spMkLst>
            <pc:docMk/>
            <pc:sldMk cId="2069692861" sldId="650"/>
            <ac:spMk id="4" creationId="{74E7E8E7-9DC5-4F11-9D72-FD11C5442F2A}"/>
          </ac:spMkLst>
        </pc:spChg>
        <pc:spChg chg="add mod">
          <ac:chgData name="Christopher F Ross" userId="c462672c-357d-407b-8139-73090edb9fba" providerId="ADAL" clId="{560013FD-1016-4011-B399-648F1D48A71B}" dt="2022-09-09T18:14:03.587" v="48"/>
          <ac:spMkLst>
            <pc:docMk/>
            <pc:sldMk cId="2069692861" sldId="650"/>
            <ac:spMk id="7" creationId="{8F8E0F1D-3756-43EE-B41D-064A12A31CB8}"/>
          </ac:spMkLst>
        </pc:spChg>
        <pc:spChg chg="add mod">
          <ac:chgData name="Christopher F Ross" userId="c462672c-357d-407b-8139-73090edb9fba" providerId="ADAL" clId="{560013FD-1016-4011-B399-648F1D48A71B}" dt="2022-09-09T18:32:37.799" v="264"/>
          <ac:spMkLst>
            <pc:docMk/>
            <pc:sldMk cId="2069692861" sldId="650"/>
            <ac:spMk id="10" creationId="{4E00EA32-664C-41E2-AC4A-7DFB5315527C}"/>
          </ac:spMkLst>
        </pc:spChg>
        <pc:spChg chg="add mod">
          <ac:chgData name="Christopher F Ross" userId="c462672c-357d-407b-8139-73090edb9fba" providerId="ADAL" clId="{560013FD-1016-4011-B399-648F1D48A71B}" dt="2022-09-09T18:32:37.799" v="264"/>
          <ac:spMkLst>
            <pc:docMk/>
            <pc:sldMk cId="2069692861" sldId="650"/>
            <ac:spMk id="11" creationId="{19178120-C055-4379-9B66-3C1163FA1ADD}"/>
          </ac:spMkLst>
        </pc:spChg>
        <pc:spChg chg="del">
          <ac:chgData name="Christopher F Ross" userId="c462672c-357d-407b-8139-73090edb9fba" providerId="ADAL" clId="{560013FD-1016-4011-B399-648F1D48A71B}" dt="2022-09-09T18:32:23.597" v="262" actId="21"/>
          <ac:spMkLst>
            <pc:docMk/>
            <pc:sldMk cId="2069692861" sldId="650"/>
            <ac:spMk id="3075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33:05.081" v="268" actId="1076"/>
          <ac:spMkLst>
            <pc:docMk/>
            <pc:sldMk cId="2069692861" sldId="650"/>
            <ac:spMk id="3076" creationId="{00000000-0000-0000-0000-000000000000}"/>
          </ac:spMkLst>
        </pc:spChg>
        <pc:graphicFrameChg chg="add mod">
          <ac:chgData name="Christopher F Ross" userId="c462672c-357d-407b-8139-73090edb9fba" providerId="ADAL" clId="{560013FD-1016-4011-B399-648F1D48A71B}" dt="2022-09-09T18:10:48.943" v="16"/>
          <ac:graphicFrameMkLst>
            <pc:docMk/>
            <pc:sldMk cId="2069692861" sldId="650"/>
            <ac:graphicFrameMk id="6" creationId="{D01A78F5-8582-44A7-80C8-7B40EB6C6989}"/>
          </ac:graphicFrameMkLst>
        </pc:graphicFrameChg>
        <pc:graphicFrameChg chg="del mod">
          <ac:chgData name="Christopher F Ross" userId="c462672c-357d-407b-8139-73090edb9fba" providerId="ADAL" clId="{560013FD-1016-4011-B399-648F1D48A71B}" dt="2022-09-09T18:11:40.598" v="35" actId="21"/>
          <ac:graphicFrameMkLst>
            <pc:docMk/>
            <pc:sldMk cId="2069692861" sldId="650"/>
            <ac:graphicFrameMk id="338945" creationId="{00000000-0000-0000-0000-000000000000}"/>
          </ac:graphicFrameMkLst>
        </pc:graphicFrameChg>
        <pc:picChg chg="mod">
          <ac:chgData name="Christopher F Ross" userId="c462672c-357d-407b-8139-73090edb9fba" providerId="ADAL" clId="{560013FD-1016-4011-B399-648F1D48A71B}" dt="2022-09-09T18:32:57.855" v="267" actId="1076"/>
          <ac:picMkLst>
            <pc:docMk/>
            <pc:sldMk cId="2069692861" sldId="650"/>
            <ac:picMk id="2" creationId="{AD084AA5-98D5-4E8E-A292-88462743B561}"/>
          </ac:picMkLst>
        </pc:picChg>
      </pc:sldChg>
      <pc:sldChg chg="addSp delSp modSp mod modAnim">
        <pc:chgData name="Christopher F Ross" userId="c462672c-357d-407b-8139-73090edb9fba" providerId="ADAL" clId="{560013FD-1016-4011-B399-648F1D48A71B}" dt="2022-09-09T18:36:39.800" v="340"/>
        <pc:sldMkLst>
          <pc:docMk/>
          <pc:sldMk cId="1269308720" sldId="651"/>
        </pc:sldMkLst>
        <pc:spChg chg="add mod">
          <ac:chgData name="Christopher F Ross" userId="c462672c-357d-407b-8139-73090edb9fba" providerId="ADAL" clId="{560013FD-1016-4011-B399-648F1D48A71B}" dt="2022-09-09T18:14:05.996" v="49"/>
          <ac:spMkLst>
            <pc:docMk/>
            <pc:sldMk cId="1269308720" sldId="651"/>
            <ac:spMk id="6" creationId="{D26391F5-0619-4B95-9A66-F2EAEE5664E2}"/>
          </ac:spMkLst>
        </pc:spChg>
        <pc:spChg chg="add mod">
          <ac:chgData name="Christopher F Ross" userId="c462672c-357d-407b-8139-73090edb9fba" providerId="ADAL" clId="{560013FD-1016-4011-B399-648F1D48A71B}" dt="2022-09-09T18:36:13.355" v="336" actId="1076"/>
          <ac:spMkLst>
            <pc:docMk/>
            <pc:sldMk cId="1269308720" sldId="651"/>
            <ac:spMk id="7" creationId="{C46A0FEF-80D6-48AE-9370-D74162360C5E}"/>
          </ac:spMkLst>
        </pc:spChg>
        <pc:spChg chg="add mod">
          <ac:chgData name="Christopher F Ross" userId="c462672c-357d-407b-8139-73090edb9fba" providerId="ADAL" clId="{560013FD-1016-4011-B399-648F1D48A71B}" dt="2022-09-09T18:33:39.066" v="269"/>
          <ac:spMkLst>
            <pc:docMk/>
            <pc:sldMk cId="1269308720" sldId="651"/>
            <ac:spMk id="8" creationId="{8A8C4337-21F2-4964-B99D-DCAEC5B405CA}"/>
          </ac:spMkLst>
        </pc:spChg>
        <pc:spChg chg="mod">
          <ac:chgData name="Christopher F Ross" userId="c462672c-357d-407b-8139-73090edb9fba" providerId="ADAL" clId="{560013FD-1016-4011-B399-648F1D48A71B}" dt="2022-09-09T18:33:52.408" v="272" actId="21"/>
          <ac:spMkLst>
            <pc:docMk/>
            <pc:sldMk cId="1269308720" sldId="651"/>
            <ac:spMk id="3075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35:45.230" v="331" actId="962"/>
          <ac:spMkLst>
            <pc:docMk/>
            <pc:sldMk cId="1269308720" sldId="651"/>
            <ac:spMk id="3076" creationId="{00000000-0000-0000-0000-000000000000}"/>
          </ac:spMkLst>
        </pc:spChg>
        <pc:graphicFrameChg chg="add mod">
          <ac:chgData name="Christopher F Ross" userId="c462672c-357d-407b-8139-73090edb9fba" providerId="ADAL" clId="{560013FD-1016-4011-B399-648F1D48A71B}" dt="2022-09-09T18:10:49.993" v="17"/>
          <ac:graphicFrameMkLst>
            <pc:docMk/>
            <pc:sldMk cId="1269308720" sldId="651"/>
            <ac:graphicFrameMk id="5" creationId="{4F8F6BC2-891C-49B5-A014-4B1A8FDDFE39}"/>
          </ac:graphicFrameMkLst>
        </pc:graphicFrameChg>
        <pc:graphicFrameChg chg="del mod">
          <ac:chgData name="Christopher F Ross" userId="c462672c-357d-407b-8139-73090edb9fba" providerId="ADAL" clId="{560013FD-1016-4011-B399-648F1D48A71B}" dt="2022-09-09T18:11:38.731" v="34" actId="21"/>
          <ac:graphicFrameMkLst>
            <pc:docMk/>
            <pc:sldMk cId="1269308720" sldId="651"/>
            <ac:graphicFrameMk id="338945" creationId="{00000000-0000-0000-0000-000000000000}"/>
          </ac:graphicFrameMkLst>
        </pc:graphicFrameChg>
        <pc:picChg chg="add mod">
          <ac:chgData name="Christopher F Ross" userId="c462672c-357d-407b-8139-73090edb9fba" providerId="ADAL" clId="{560013FD-1016-4011-B399-648F1D48A71B}" dt="2022-09-09T18:35:59.967" v="334" actId="1076"/>
          <ac:picMkLst>
            <pc:docMk/>
            <pc:sldMk cId="1269308720" sldId="651"/>
            <ac:picMk id="3" creationId="{B3A74A8F-F1C7-466A-A642-5368F3B6E612}"/>
          </ac:picMkLst>
        </pc:picChg>
      </pc:sldChg>
      <pc:sldChg chg="addSp delSp modSp mod">
        <pc:chgData name="Christopher F Ross" userId="c462672c-357d-407b-8139-73090edb9fba" providerId="ADAL" clId="{560013FD-1016-4011-B399-648F1D48A71B}" dt="2022-09-09T18:27:55.120" v="204" actId="255"/>
        <pc:sldMkLst>
          <pc:docMk/>
          <pc:sldMk cId="3657446208" sldId="652"/>
        </pc:sldMkLst>
        <pc:spChg chg="add del mod">
          <ac:chgData name="Christopher F Ross" userId="c462672c-357d-407b-8139-73090edb9fba" providerId="ADAL" clId="{560013FD-1016-4011-B399-648F1D48A71B}" dt="2022-09-09T18:26:49.654" v="190" actId="21"/>
          <ac:spMkLst>
            <pc:docMk/>
            <pc:sldMk cId="3657446208" sldId="652"/>
            <ac:spMk id="3" creationId="{F5772388-A276-4012-8472-5400112C9289}"/>
          </ac:spMkLst>
        </pc:spChg>
        <pc:spChg chg="add mod">
          <ac:chgData name="Christopher F Ross" userId="c462672c-357d-407b-8139-73090edb9fba" providerId="ADAL" clId="{560013FD-1016-4011-B399-648F1D48A71B}" dt="2022-09-09T18:13:59.163" v="46"/>
          <ac:spMkLst>
            <pc:docMk/>
            <pc:sldMk cId="3657446208" sldId="652"/>
            <ac:spMk id="7" creationId="{EDDB1EF3-ABC1-4947-B611-F7D133503D7B}"/>
          </ac:spMkLst>
        </pc:spChg>
        <pc:spChg chg="add mod">
          <ac:chgData name="Christopher F Ross" userId="c462672c-357d-407b-8139-73090edb9fba" providerId="ADAL" clId="{560013FD-1016-4011-B399-648F1D48A71B}" dt="2022-09-09T18:27:03.216" v="192"/>
          <ac:spMkLst>
            <pc:docMk/>
            <pc:sldMk cId="3657446208" sldId="652"/>
            <ac:spMk id="10" creationId="{6B6A59EF-D45A-434B-92FF-C17E7711A13E}"/>
          </ac:spMkLst>
        </pc:spChg>
        <pc:spChg chg="del">
          <ac:chgData name="Christopher F Ross" userId="c462672c-357d-407b-8139-73090edb9fba" providerId="ADAL" clId="{560013FD-1016-4011-B399-648F1D48A71B}" dt="2022-09-09T18:26:48.464" v="189" actId="21"/>
          <ac:spMkLst>
            <pc:docMk/>
            <pc:sldMk cId="3657446208" sldId="652"/>
            <ac:spMk id="3075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27:55.120" v="204" actId="255"/>
          <ac:spMkLst>
            <pc:docMk/>
            <pc:sldMk cId="3657446208" sldId="652"/>
            <ac:spMk id="3076" creationId="{00000000-0000-0000-0000-000000000000}"/>
          </ac:spMkLst>
        </pc:spChg>
        <pc:graphicFrameChg chg="add mod">
          <ac:chgData name="Christopher F Ross" userId="c462672c-357d-407b-8139-73090edb9fba" providerId="ADAL" clId="{560013FD-1016-4011-B399-648F1D48A71B}" dt="2022-09-09T18:10:12.606" v="9"/>
          <ac:graphicFrameMkLst>
            <pc:docMk/>
            <pc:sldMk cId="3657446208" sldId="652"/>
            <ac:graphicFrameMk id="6" creationId="{3FCB8B9F-124E-4626-8599-606EB3E1837A}"/>
          </ac:graphicFrameMkLst>
        </pc:graphicFrameChg>
        <pc:graphicFrameChg chg="del mod">
          <ac:chgData name="Christopher F Ross" userId="c462672c-357d-407b-8139-73090edb9fba" providerId="ADAL" clId="{560013FD-1016-4011-B399-648F1D48A71B}" dt="2022-09-09T18:10:37.744" v="14" actId="21"/>
          <ac:graphicFrameMkLst>
            <pc:docMk/>
            <pc:sldMk cId="3657446208" sldId="652"/>
            <ac:graphicFrameMk id="338945" creationId="{00000000-0000-0000-0000-000000000000}"/>
          </ac:graphicFrameMkLst>
        </pc:graphicFrameChg>
        <pc:picChg chg="mod">
          <ac:chgData name="Christopher F Ross" userId="c462672c-357d-407b-8139-73090edb9fba" providerId="ADAL" clId="{560013FD-1016-4011-B399-648F1D48A71B}" dt="2022-09-09T18:27:43.006" v="200" actId="1076"/>
          <ac:picMkLst>
            <pc:docMk/>
            <pc:sldMk cId="3657446208" sldId="652"/>
            <ac:picMk id="5" creationId="{39E3FDD5-0BA1-43A7-9D8D-0A7AB5093697}"/>
          </ac:picMkLst>
        </pc:picChg>
      </pc:sldChg>
      <pc:sldChg chg="addSp delSp modSp mod modTransition modAnim">
        <pc:chgData name="Christopher F Ross" userId="c462672c-357d-407b-8139-73090edb9fba" providerId="ADAL" clId="{560013FD-1016-4011-B399-648F1D48A71B}" dt="2022-09-09T19:17:40.203" v="758" actId="20577"/>
        <pc:sldMkLst>
          <pc:docMk/>
          <pc:sldMk cId="854417682" sldId="660"/>
        </pc:sldMkLst>
        <pc:spChg chg="add del mod">
          <ac:chgData name="Christopher F Ross" userId="c462672c-357d-407b-8139-73090edb9fba" providerId="ADAL" clId="{560013FD-1016-4011-B399-648F1D48A71B}" dt="2022-09-09T19:11:17.101" v="710" actId="21"/>
          <ac:spMkLst>
            <pc:docMk/>
            <pc:sldMk cId="854417682" sldId="660"/>
            <ac:spMk id="3" creationId="{BADCBAB1-BBD9-48B5-B1B0-1557F1B008FF}"/>
          </ac:spMkLst>
        </pc:spChg>
        <pc:spChg chg="add del mod">
          <ac:chgData name="Christopher F Ross" userId="c462672c-357d-407b-8139-73090edb9fba" providerId="ADAL" clId="{560013FD-1016-4011-B399-648F1D48A71B}" dt="2022-09-09T19:11:15.907" v="709" actId="21"/>
          <ac:spMkLst>
            <pc:docMk/>
            <pc:sldMk cId="854417682" sldId="660"/>
            <ac:spMk id="5" creationId="{832A0088-A18B-49DE-A074-CBDAA5A606DD}"/>
          </ac:spMkLst>
        </pc:spChg>
        <pc:spChg chg="add mod">
          <ac:chgData name="Christopher F Ross" userId="c462672c-357d-407b-8139-73090edb9fba" providerId="ADAL" clId="{560013FD-1016-4011-B399-648F1D48A71B}" dt="2022-09-09T19:17:40.203" v="758" actId="20577"/>
          <ac:spMkLst>
            <pc:docMk/>
            <pc:sldMk cId="854417682" sldId="660"/>
            <ac:spMk id="15" creationId="{E06B9D35-7676-4C7A-B1F5-8F104689D97F}"/>
          </ac:spMkLst>
        </pc:spChg>
        <pc:spChg chg="add mod">
          <ac:chgData name="Christopher F Ross" userId="c462672c-357d-407b-8139-73090edb9fba" providerId="ADAL" clId="{560013FD-1016-4011-B399-648F1D48A71B}" dt="2022-09-09T19:17:35.829" v="750"/>
          <ac:spMkLst>
            <pc:docMk/>
            <pc:sldMk cId="854417682" sldId="660"/>
            <ac:spMk id="16" creationId="{F0C01C3B-A456-41EB-A644-0BF3C59EAD56}"/>
          </ac:spMkLst>
        </pc:spChg>
        <pc:spChg chg="del">
          <ac:chgData name="Christopher F Ross" userId="c462672c-357d-407b-8139-73090edb9fba" providerId="ADAL" clId="{560013FD-1016-4011-B399-648F1D48A71B}" dt="2022-09-09T19:11:07.608" v="707" actId="21"/>
          <ac:spMkLst>
            <pc:docMk/>
            <pc:sldMk cId="854417682" sldId="660"/>
            <ac:spMk id="3075" creationId="{00000000-0000-0000-0000-000000000000}"/>
          </ac:spMkLst>
        </pc:spChg>
        <pc:spChg chg="del mod">
          <ac:chgData name="Christopher F Ross" userId="c462672c-357d-407b-8139-73090edb9fba" providerId="ADAL" clId="{560013FD-1016-4011-B399-648F1D48A71B}" dt="2022-09-09T19:11:12.704" v="708" actId="21"/>
          <ac:spMkLst>
            <pc:docMk/>
            <pc:sldMk cId="854417682" sldId="660"/>
            <ac:spMk id="3076" creationId="{00000000-0000-0000-0000-000000000000}"/>
          </ac:spMkLst>
        </pc:spChg>
        <pc:graphicFrameChg chg="add mod">
          <ac:chgData name="Christopher F Ross" userId="c462672c-357d-407b-8139-73090edb9fba" providerId="ADAL" clId="{560013FD-1016-4011-B399-648F1D48A71B}" dt="2022-09-09T19:12:04.215" v="720"/>
          <ac:graphicFrameMkLst>
            <pc:docMk/>
            <pc:sldMk cId="854417682" sldId="660"/>
            <ac:graphicFrameMk id="11" creationId="{5338BD6C-077F-4BF4-9B08-6F9E8E6E828B}"/>
          </ac:graphicFrameMkLst>
        </pc:graphicFrameChg>
        <pc:graphicFrameChg chg="del mod">
          <ac:chgData name="Christopher F Ross" userId="c462672c-357d-407b-8139-73090edb9fba" providerId="ADAL" clId="{560013FD-1016-4011-B399-648F1D48A71B}" dt="2022-09-09T19:12:05.217" v="721" actId="21"/>
          <ac:graphicFrameMkLst>
            <pc:docMk/>
            <pc:sldMk cId="854417682" sldId="660"/>
            <ac:graphicFrameMk id="338945" creationId="{00000000-0000-0000-0000-000000000000}"/>
          </ac:graphicFrameMkLst>
        </pc:graphicFrameChg>
        <pc:picChg chg="add mod">
          <ac:chgData name="Christopher F Ross" userId="c462672c-357d-407b-8139-73090edb9fba" providerId="ADAL" clId="{560013FD-1016-4011-B399-648F1D48A71B}" dt="2022-09-09T19:13:12.646" v="730" actId="1076"/>
          <ac:picMkLst>
            <pc:docMk/>
            <pc:sldMk cId="854417682" sldId="660"/>
            <ac:picMk id="34820" creationId="{266B582E-1E34-48BD-ADEB-39C3EC55166D}"/>
          </ac:picMkLst>
        </pc:picChg>
        <pc:picChg chg="add mod">
          <ac:chgData name="Christopher F Ross" userId="c462672c-357d-407b-8139-73090edb9fba" providerId="ADAL" clId="{560013FD-1016-4011-B399-648F1D48A71B}" dt="2022-09-09T19:13:43.647" v="732" actId="1076"/>
          <ac:picMkLst>
            <pc:docMk/>
            <pc:sldMk cId="854417682" sldId="660"/>
            <ac:picMk id="34822" creationId="{2715E629-B2AD-45CB-9A4E-F773965F8271}"/>
          </ac:picMkLst>
        </pc:picChg>
        <pc:picChg chg="add mod">
          <ac:chgData name="Christopher F Ross" userId="c462672c-357d-407b-8139-73090edb9fba" providerId="ADAL" clId="{560013FD-1016-4011-B399-648F1D48A71B}" dt="2022-09-09T19:15:05.507" v="739" actId="688"/>
          <ac:picMkLst>
            <pc:docMk/>
            <pc:sldMk cId="854417682" sldId="660"/>
            <ac:picMk id="34824" creationId="{F1C18F21-E27D-4E61-BDE2-307CFE46B9F6}"/>
          </ac:picMkLst>
        </pc:picChg>
        <pc:picChg chg="mod">
          <ac:chgData name="Christopher F Ross" userId="c462672c-357d-407b-8139-73090edb9fba" providerId="ADAL" clId="{560013FD-1016-4011-B399-648F1D48A71B}" dt="2022-09-09T19:13:10.165" v="729" actId="1076"/>
          <ac:picMkLst>
            <pc:docMk/>
            <pc:sldMk cId="854417682" sldId="660"/>
            <ac:picMk id="333826" creationId="{C443772F-C899-4770-BEDF-26C47A474850}"/>
          </ac:picMkLst>
        </pc:picChg>
        <pc:picChg chg="mod">
          <ac:chgData name="Christopher F Ross" userId="c462672c-357d-407b-8139-73090edb9fba" providerId="ADAL" clId="{560013FD-1016-4011-B399-648F1D48A71B}" dt="2022-09-09T19:13:07.543" v="728" actId="1076"/>
          <ac:picMkLst>
            <pc:docMk/>
            <pc:sldMk cId="854417682" sldId="660"/>
            <ac:picMk id="333828" creationId="{704BCD14-DC53-4CEC-AFC2-09111822E56F}"/>
          </ac:picMkLst>
        </pc:picChg>
      </pc:sldChg>
      <pc:sldChg chg="addSp delSp modSp mod">
        <pc:chgData name="Christopher F Ross" userId="c462672c-357d-407b-8139-73090edb9fba" providerId="ADAL" clId="{560013FD-1016-4011-B399-648F1D48A71B}" dt="2022-09-09T19:22:25.471" v="870"/>
        <pc:sldMkLst>
          <pc:docMk/>
          <pc:sldMk cId="0" sldId="661"/>
        </pc:sldMkLst>
        <pc:spChg chg="add mod">
          <ac:chgData name="Christopher F Ross" userId="c462672c-357d-407b-8139-73090edb9fba" providerId="ADAL" clId="{560013FD-1016-4011-B399-648F1D48A71B}" dt="2022-09-09T19:22:25.471" v="870"/>
          <ac:spMkLst>
            <pc:docMk/>
            <pc:sldMk cId="0" sldId="661"/>
            <ac:spMk id="55" creationId="{64445ED7-8197-4996-A22A-EDEEDF1C5AFB}"/>
          </ac:spMkLst>
        </pc:spChg>
        <pc:spChg chg="del mod">
          <ac:chgData name="Christopher F Ross" userId="c462672c-357d-407b-8139-73090edb9fba" providerId="ADAL" clId="{560013FD-1016-4011-B399-648F1D48A71B}" dt="2022-09-09T19:22:20.990" v="868" actId="478"/>
          <ac:spMkLst>
            <pc:docMk/>
            <pc:sldMk cId="0" sldId="661"/>
            <ac:spMk id="56" creationId="{00000000-0000-0000-0000-000000000000}"/>
          </ac:spMkLst>
        </pc:spChg>
        <pc:spChg chg="add mod">
          <ac:chgData name="Christopher F Ross" userId="c462672c-357d-407b-8139-73090edb9fba" providerId="ADAL" clId="{560013FD-1016-4011-B399-648F1D48A71B}" dt="2022-09-09T19:22:25.471" v="870"/>
          <ac:spMkLst>
            <pc:docMk/>
            <pc:sldMk cId="0" sldId="661"/>
            <ac:spMk id="57" creationId="{DB3EADFA-32BF-4AE7-9E9C-398BDAFCE56A}"/>
          </ac:spMkLst>
        </pc:spChg>
        <pc:spChg chg="del mod">
          <ac:chgData name="Christopher F Ross" userId="c462672c-357d-407b-8139-73090edb9fba" providerId="ADAL" clId="{560013FD-1016-4011-B399-648F1D48A71B}" dt="2022-09-09T19:22:25.048" v="869" actId="478"/>
          <ac:spMkLst>
            <pc:docMk/>
            <pc:sldMk cId="0" sldId="661"/>
            <ac:spMk id="58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661"/>
            <ac:spMk id="9219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661"/>
            <ac:spMk id="9221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661"/>
            <ac:spMk id="9222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661"/>
            <ac:spMk id="9223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661"/>
            <ac:spMk id="9224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661"/>
            <ac:spMk id="9225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661"/>
            <ac:spMk id="9226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661"/>
            <ac:spMk id="9227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661"/>
            <ac:spMk id="9228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661"/>
            <ac:spMk id="9229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661"/>
            <ac:spMk id="9230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661"/>
            <ac:spMk id="9231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661"/>
            <ac:spMk id="9232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661"/>
            <ac:spMk id="9233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661"/>
            <ac:spMk id="9234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661"/>
            <ac:spMk id="9235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661"/>
            <ac:spMk id="9236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661"/>
            <ac:spMk id="9237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661"/>
            <ac:spMk id="9238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661"/>
            <ac:spMk id="9239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661"/>
            <ac:spMk id="9240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661"/>
            <ac:spMk id="9241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661"/>
            <ac:spMk id="9242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661"/>
            <ac:spMk id="9243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661"/>
            <ac:spMk id="9244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661"/>
            <ac:spMk id="9245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661"/>
            <ac:spMk id="9246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661"/>
            <ac:spMk id="9247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661"/>
            <ac:spMk id="9248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661"/>
            <ac:spMk id="9249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661"/>
            <ac:spMk id="9250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661"/>
            <ac:spMk id="9251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661"/>
            <ac:spMk id="9252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661"/>
            <ac:spMk id="9253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661"/>
            <ac:spMk id="9254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661"/>
            <ac:spMk id="9255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661"/>
            <ac:spMk id="9256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661"/>
            <ac:spMk id="9257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661"/>
            <ac:spMk id="9258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661"/>
            <ac:spMk id="9259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661"/>
            <ac:spMk id="9260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661"/>
            <ac:spMk id="9261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661"/>
            <ac:spMk id="9262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661"/>
            <ac:spMk id="9263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661"/>
            <ac:spMk id="9264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661"/>
            <ac:spMk id="9265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661"/>
            <ac:spMk id="9266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661"/>
            <ac:spMk id="9267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661"/>
            <ac:spMk id="9268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661"/>
            <ac:spMk id="9269" creationId="{00000000-0000-0000-0000-000000000000}"/>
          </ac:spMkLst>
        </pc:spChg>
        <pc:graphicFrameChg chg="add mod">
          <ac:chgData name="Christopher F Ross" userId="c462672c-357d-407b-8139-73090edb9fba" providerId="ADAL" clId="{560013FD-1016-4011-B399-648F1D48A71B}" dt="2022-09-09T19:22:25.471" v="870"/>
          <ac:graphicFrameMkLst>
            <pc:docMk/>
            <pc:sldMk cId="0" sldId="661"/>
            <ac:graphicFrameMk id="54" creationId="{8977D1B7-0E0C-4757-B857-70CAB9B3A37E}"/>
          </ac:graphicFrameMkLst>
        </pc:graphicFrameChg>
      </pc:sldChg>
      <pc:sldChg chg="modSp del">
        <pc:chgData name="Christopher F Ross" userId="c462672c-357d-407b-8139-73090edb9fba" providerId="ADAL" clId="{560013FD-1016-4011-B399-648F1D48A71B}" dt="2022-09-09T19:23:28.862" v="871" actId="47"/>
        <pc:sldMkLst>
          <pc:docMk/>
          <pc:sldMk cId="0" sldId="662"/>
        </pc:sldMkLst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662"/>
            <ac:spMk id="3075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662"/>
            <ac:spMk id="3076" creationId="{00000000-0000-0000-0000-000000000000}"/>
          </ac:spMkLst>
        </pc:spChg>
        <pc:graphicFrameChg chg="mod">
          <ac:chgData name="Christopher F Ross" userId="c462672c-357d-407b-8139-73090edb9fba" providerId="ADAL" clId="{560013FD-1016-4011-B399-648F1D48A71B}" dt="2022-09-09T18:09:32.759" v="2"/>
          <ac:graphicFrameMkLst>
            <pc:docMk/>
            <pc:sldMk cId="0" sldId="662"/>
            <ac:graphicFrameMk id="338945" creationId="{00000000-0000-0000-0000-000000000000}"/>
          </ac:graphicFrameMkLst>
        </pc:graphicFrameChg>
        <pc:picChg chg="mod">
          <ac:chgData name="Christopher F Ross" userId="c462672c-357d-407b-8139-73090edb9fba" providerId="ADAL" clId="{560013FD-1016-4011-B399-648F1D48A71B}" dt="2022-09-09T18:09:32.759" v="2"/>
          <ac:picMkLst>
            <pc:docMk/>
            <pc:sldMk cId="0" sldId="662"/>
            <ac:picMk id="5" creationId="{E3F21B15-8805-4CFA-B89A-C4983C48BC5D}"/>
          </ac:picMkLst>
        </pc:picChg>
        <pc:picChg chg="mod">
          <ac:chgData name="Christopher F Ross" userId="c462672c-357d-407b-8139-73090edb9fba" providerId="ADAL" clId="{560013FD-1016-4011-B399-648F1D48A71B}" dt="2022-09-09T18:09:32.759" v="2"/>
          <ac:picMkLst>
            <pc:docMk/>
            <pc:sldMk cId="0" sldId="662"/>
            <ac:picMk id="6" creationId="{B03870D7-3D80-4486-BB69-220AB19EF1BC}"/>
          </ac:picMkLst>
        </pc:picChg>
      </pc:sldChg>
      <pc:sldChg chg="modSp del">
        <pc:chgData name="Christopher F Ross" userId="c462672c-357d-407b-8139-73090edb9fba" providerId="ADAL" clId="{560013FD-1016-4011-B399-648F1D48A71B}" dt="2022-09-09T19:23:28.862" v="871" actId="47"/>
        <pc:sldMkLst>
          <pc:docMk/>
          <pc:sldMk cId="0" sldId="663"/>
        </pc:sldMkLst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663"/>
            <ac:spMk id="12" creationId="{799C976B-06DA-44C7-81D7-73CBECD344C5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663"/>
            <ac:spMk id="40963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663"/>
            <ac:spMk id="40967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663"/>
            <ac:spMk id="40968" creationId="{00000000-0000-0000-0000-000000000000}"/>
          </ac:spMkLst>
        </pc:spChg>
        <pc:graphicFrameChg chg="mod">
          <ac:chgData name="Christopher F Ross" userId="c462672c-357d-407b-8139-73090edb9fba" providerId="ADAL" clId="{560013FD-1016-4011-B399-648F1D48A71B}" dt="2022-09-09T18:09:32.759" v="2"/>
          <ac:graphicFrameMkLst>
            <pc:docMk/>
            <pc:sldMk cId="0" sldId="663"/>
            <ac:graphicFrameMk id="9" creationId="{2D3083B5-200B-47CD-90DD-DB2CE9345C6A}"/>
          </ac:graphicFrameMkLst>
        </pc:graphicFrameChg>
        <pc:picChg chg="mod">
          <ac:chgData name="Christopher F Ross" userId="c462672c-357d-407b-8139-73090edb9fba" providerId="ADAL" clId="{560013FD-1016-4011-B399-648F1D48A71B}" dt="2022-09-09T18:09:32.759" v="2"/>
          <ac:picMkLst>
            <pc:docMk/>
            <pc:sldMk cId="0" sldId="663"/>
            <ac:picMk id="40964" creationId="{00000000-0000-0000-0000-000000000000}"/>
          </ac:picMkLst>
        </pc:picChg>
        <pc:picChg chg="mod">
          <ac:chgData name="Christopher F Ross" userId="c462672c-357d-407b-8139-73090edb9fba" providerId="ADAL" clId="{560013FD-1016-4011-B399-648F1D48A71B}" dt="2022-09-09T18:09:32.759" v="2"/>
          <ac:picMkLst>
            <pc:docMk/>
            <pc:sldMk cId="0" sldId="663"/>
            <ac:picMk id="40965" creationId="{00000000-0000-0000-0000-000000000000}"/>
          </ac:picMkLst>
        </pc:picChg>
        <pc:picChg chg="mod">
          <ac:chgData name="Christopher F Ross" userId="c462672c-357d-407b-8139-73090edb9fba" providerId="ADAL" clId="{560013FD-1016-4011-B399-648F1D48A71B}" dt="2022-09-09T18:09:32.759" v="2"/>
          <ac:picMkLst>
            <pc:docMk/>
            <pc:sldMk cId="0" sldId="663"/>
            <ac:picMk id="40966" creationId="{00000000-0000-0000-0000-000000000000}"/>
          </ac:picMkLst>
        </pc:picChg>
      </pc:sldChg>
      <pc:sldChg chg="modSp del">
        <pc:chgData name="Christopher F Ross" userId="c462672c-357d-407b-8139-73090edb9fba" providerId="ADAL" clId="{560013FD-1016-4011-B399-648F1D48A71B}" dt="2022-09-09T19:23:28.862" v="871" actId="47"/>
        <pc:sldMkLst>
          <pc:docMk/>
          <pc:sldMk cId="0" sldId="664"/>
        </pc:sldMkLst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664"/>
            <ac:spMk id="11" creationId="{BE52909A-4AC8-401B-8741-8FA3EC5F982B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664"/>
            <ac:spMk id="45059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664"/>
            <ac:spMk id="45060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664"/>
            <ac:spMk id="45061" creationId="{00000000-0000-0000-0000-000000000000}"/>
          </ac:spMkLst>
        </pc:spChg>
        <pc:graphicFrameChg chg="mod">
          <ac:chgData name="Christopher F Ross" userId="c462672c-357d-407b-8139-73090edb9fba" providerId="ADAL" clId="{560013FD-1016-4011-B399-648F1D48A71B}" dt="2022-09-09T18:09:32.759" v="2"/>
          <ac:graphicFrameMkLst>
            <pc:docMk/>
            <pc:sldMk cId="0" sldId="664"/>
            <ac:graphicFrameMk id="8" creationId="{2C5641BD-12C5-4531-880D-C009E819AC17}"/>
          </ac:graphicFrameMkLst>
        </pc:graphicFrameChg>
        <pc:graphicFrameChg chg="mod">
          <ac:chgData name="Christopher F Ross" userId="c462672c-357d-407b-8139-73090edb9fba" providerId="ADAL" clId="{560013FD-1016-4011-B399-648F1D48A71B}" dt="2022-09-09T18:09:32.759" v="2"/>
          <ac:graphicFrameMkLst>
            <pc:docMk/>
            <pc:sldMk cId="0" sldId="664"/>
            <ac:graphicFrameMk id="45064" creationId="{00000000-0000-0000-0000-000000000000}"/>
          </ac:graphicFrameMkLst>
        </pc:graphicFrameChg>
        <pc:picChg chg="mod">
          <ac:chgData name="Christopher F Ross" userId="c462672c-357d-407b-8139-73090edb9fba" providerId="ADAL" clId="{560013FD-1016-4011-B399-648F1D48A71B}" dt="2022-09-09T18:09:32.759" v="2"/>
          <ac:picMkLst>
            <pc:docMk/>
            <pc:sldMk cId="0" sldId="664"/>
            <ac:picMk id="45063" creationId="{00000000-0000-0000-0000-000000000000}"/>
          </ac:picMkLst>
        </pc:picChg>
      </pc:sldChg>
      <pc:sldChg chg="modSp del">
        <pc:chgData name="Christopher F Ross" userId="c462672c-357d-407b-8139-73090edb9fba" providerId="ADAL" clId="{560013FD-1016-4011-B399-648F1D48A71B}" dt="2022-09-09T19:23:28.862" v="871" actId="47"/>
        <pc:sldMkLst>
          <pc:docMk/>
          <pc:sldMk cId="0" sldId="665"/>
        </pc:sldMkLst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665"/>
            <ac:spMk id="11" creationId="{CE8CE7C3-B3B7-43AE-9A88-A04C65042F11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665"/>
            <ac:spMk id="41987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665"/>
            <ac:spMk id="41991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665"/>
            <ac:spMk id="41992" creationId="{00000000-0000-0000-0000-000000000000}"/>
          </ac:spMkLst>
        </pc:spChg>
        <pc:graphicFrameChg chg="mod">
          <ac:chgData name="Christopher F Ross" userId="c462672c-357d-407b-8139-73090edb9fba" providerId="ADAL" clId="{560013FD-1016-4011-B399-648F1D48A71B}" dt="2022-09-09T18:09:32.759" v="2"/>
          <ac:graphicFrameMkLst>
            <pc:docMk/>
            <pc:sldMk cId="0" sldId="665"/>
            <ac:graphicFrameMk id="8" creationId="{A1CDC487-F0B9-4754-B470-AD086B6D8F0D}"/>
          </ac:graphicFrameMkLst>
        </pc:graphicFrameChg>
        <pc:picChg chg="mod">
          <ac:chgData name="Christopher F Ross" userId="c462672c-357d-407b-8139-73090edb9fba" providerId="ADAL" clId="{560013FD-1016-4011-B399-648F1D48A71B}" dt="2022-09-09T18:09:32.759" v="2"/>
          <ac:picMkLst>
            <pc:docMk/>
            <pc:sldMk cId="0" sldId="665"/>
            <ac:picMk id="41993" creationId="{00000000-0000-0000-0000-000000000000}"/>
          </ac:picMkLst>
        </pc:picChg>
        <pc:picChg chg="mod">
          <ac:chgData name="Christopher F Ross" userId="c462672c-357d-407b-8139-73090edb9fba" providerId="ADAL" clId="{560013FD-1016-4011-B399-648F1D48A71B}" dt="2022-09-09T18:09:32.759" v="2"/>
          <ac:picMkLst>
            <pc:docMk/>
            <pc:sldMk cId="0" sldId="665"/>
            <ac:picMk id="41994" creationId="{00000000-0000-0000-0000-000000000000}"/>
          </ac:picMkLst>
        </pc:picChg>
      </pc:sldChg>
      <pc:sldChg chg="delSp modSp del mod">
        <pc:chgData name="Christopher F Ross" userId="c462672c-357d-407b-8139-73090edb9fba" providerId="ADAL" clId="{560013FD-1016-4011-B399-648F1D48A71B}" dt="2022-09-09T19:28:22.515" v="1096" actId="47"/>
        <pc:sldMkLst>
          <pc:docMk/>
          <pc:sldMk cId="0" sldId="666"/>
        </pc:sldMkLst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666"/>
            <ac:spMk id="2" creationId="{0D36FA19-97C0-4BC3-9CD5-FEBB507CDAB6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666"/>
            <ac:spMk id="9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666"/>
            <ac:spMk id="165892" creationId="{00000000-0000-0000-0000-000000000000}"/>
          </ac:spMkLst>
        </pc:spChg>
        <pc:graphicFrameChg chg="mod">
          <ac:chgData name="Christopher F Ross" userId="c462672c-357d-407b-8139-73090edb9fba" providerId="ADAL" clId="{560013FD-1016-4011-B399-648F1D48A71B}" dt="2022-09-09T18:09:32.759" v="2"/>
          <ac:graphicFrameMkLst>
            <pc:docMk/>
            <pc:sldMk cId="0" sldId="666"/>
            <ac:graphicFrameMk id="342017" creationId="{00000000-0000-0000-0000-000000000000}"/>
          </ac:graphicFrameMkLst>
        </pc:graphicFrameChg>
        <pc:picChg chg="del mod">
          <ac:chgData name="Christopher F Ross" userId="c462672c-357d-407b-8139-73090edb9fba" providerId="ADAL" clId="{560013FD-1016-4011-B399-648F1D48A71B}" dt="2022-09-09T19:25:58.699" v="947" actId="21"/>
          <ac:picMkLst>
            <pc:docMk/>
            <pc:sldMk cId="0" sldId="666"/>
            <ac:picMk id="7" creationId="{00000000-0000-0000-0000-000000000000}"/>
          </ac:picMkLst>
        </pc:picChg>
      </pc:sldChg>
      <pc:sldChg chg="modSp del">
        <pc:chgData name="Christopher F Ross" userId="c462672c-357d-407b-8139-73090edb9fba" providerId="ADAL" clId="{560013FD-1016-4011-B399-648F1D48A71B}" dt="2022-09-09T19:29:53.660" v="1173" actId="47"/>
        <pc:sldMkLst>
          <pc:docMk/>
          <pc:sldMk cId="0" sldId="667"/>
        </pc:sldMkLst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0" sldId="667"/>
            <ac:spMk id="11268" creationId="{00000000-0000-0000-0000-000000000000}"/>
          </ac:spMkLst>
        </pc:spChg>
        <pc:graphicFrameChg chg="mod">
          <ac:chgData name="Christopher F Ross" userId="c462672c-357d-407b-8139-73090edb9fba" providerId="ADAL" clId="{560013FD-1016-4011-B399-648F1D48A71B}" dt="2022-09-09T18:09:32.759" v="2"/>
          <ac:graphicFrameMkLst>
            <pc:docMk/>
            <pc:sldMk cId="0" sldId="667"/>
            <ac:graphicFrameMk id="337921" creationId="{00000000-0000-0000-0000-000000000000}"/>
          </ac:graphicFrameMkLst>
        </pc:graphicFrameChg>
        <pc:picChg chg="mod">
          <ac:chgData name="Christopher F Ross" userId="c462672c-357d-407b-8139-73090edb9fba" providerId="ADAL" clId="{560013FD-1016-4011-B399-648F1D48A71B}" dt="2022-09-09T18:09:32.759" v="2"/>
          <ac:picMkLst>
            <pc:docMk/>
            <pc:sldMk cId="0" sldId="667"/>
            <ac:picMk id="6" creationId="{00000000-0000-0000-0000-000000000000}"/>
          </ac:picMkLst>
        </pc:picChg>
      </pc:sldChg>
      <pc:sldChg chg="addSp delSp modSp mod">
        <pc:chgData name="Christopher F Ross" userId="c462672c-357d-407b-8139-73090edb9fba" providerId="ADAL" clId="{560013FD-1016-4011-B399-648F1D48A71B}" dt="2022-09-09T19:28:35.881" v="1098" actId="255"/>
        <pc:sldMkLst>
          <pc:docMk/>
          <pc:sldMk cId="396594974" sldId="671"/>
        </pc:sldMkLst>
        <pc:spChg chg="add del mod">
          <ac:chgData name="Christopher F Ross" userId="c462672c-357d-407b-8139-73090edb9fba" providerId="ADAL" clId="{560013FD-1016-4011-B399-648F1D48A71B}" dt="2022-09-09T19:23:41.058" v="875" actId="21"/>
          <ac:spMkLst>
            <pc:docMk/>
            <pc:sldMk cId="396594974" sldId="671"/>
            <ac:spMk id="3" creationId="{135F6C59-3755-485D-B263-B940532E260A}"/>
          </ac:spMkLst>
        </pc:spChg>
        <pc:spChg chg="add mod">
          <ac:chgData name="Christopher F Ross" userId="c462672c-357d-407b-8139-73090edb9fba" providerId="ADAL" clId="{560013FD-1016-4011-B399-648F1D48A71B}" dt="2022-09-09T19:23:34.022" v="872"/>
          <ac:spMkLst>
            <pc:docMk/>
            <pc:sldMk cId="396594974" sldId="671"/>
            <ac:spMk id="7" creationId="{AE91CFA0-7A7B-40B9-BCC4-6C4751BAC89E}"/>
          </ac:spMkLst>
        </pc:spChg>
        <pc:spChg chg="add mod">
          <ac:chgData name="Christopher F Ross" userId="c462672c-357d-407b-8139-73090edb9fba" providerId="ADAL" clId="{560013FD-1016-4011-B399-648F1D48A71B}" dt="2022-09-09T19:23:34.022" v="872"/>
          <ac:spMkLst>
            <pc:docMk/>
            <pc:sldMk cId="396594974" sldId="671"/>
            <ac:spMk id="8" creationId="{325806C9-07F4-454D-90A9-48CD7ADA0056}"/>
          </ac:spMkLst>
        </pc:spChg>
        <pc:spChg chg="add mod">
          <ac:chgData name="Christopher F Ross" userId="c462672c-357d-407b-8139-73090edb9fba" providerId="ADAL" clId="{560013FD-1016-4011-B399-648F1D48A71B}" dt="2022-09-09T19:28:35.881" v="1098" actId="255"/>
          <ac:spMkLst>
            <pc:docMk/>
            <pc:sldMk cId="396594974" sldId="671"/>
            <ac:spMk id="11" creationId="{83DE232D-DBED-45D2-9B68-D0CB1E33E0D3}"/>
          </ac:spMkLst>
        </pc:spChg>
        <pc:spChg chg="del mod">
          <ac:chgData name="Christopher F Ross" userId="c462672c-357d-407b-8139-73090edb9fba" providerId="ADAL" clId="{560013FD-1016-4011-B399-648F1D48A71B}" dt="2022-09-09T19:23:38.838" v="874" actId="21"/>
          <ac:spMkLst>
            <pc:docMk/>
            <pc:sldMk cId="396594974" sldId="671"/>
            <ac:spMk id="3075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9:24:40.320" v="943" actId="14100"/>
          <ac:spMkLst>
            <pc:docMk/>
            <pc:sldMk cId="396594974" sldId="671"/>
            <ac:spMk id="3076" creationId="{00000000-0000-0000-0000-000000000000}"/>
          </ac:spMkLst>
        </pc:spChg>
        <pc:graphicFrameChg chg="add mod">
          <ac:chgData name="Christopher F Ross" userId="c462672c-357d-407b-8139-73090edb9fba" providerId="ADAL" clId="{560013FD-1016-4011-B399-648F1D48A71B}" dt="2022-09-09T19:23:34.022" v="872"/>
          <ac:graphicFrameMkLst>
            <pc:docMk/>
            <pc:sldMk cId="396594974" sldId="671"/>
            <ac:graphicFrameMk id="6" creationId="{004F0926-B944-43BB-B1FF-6782977D33F9}"/>
          </ac:graphicFrameMkLst>
        </pc:graphicFrameChg>
        <pc:graphicFrameChg chg="del mod">
          <ac:chgData name="Christopher F Ross" userId="c462672c-357d-407b-8139-73090edb9fba" providerId="ADAL" clId="{560013FD-1016-4011-B399-648F1D48A71B}" dt="2022-09-09T19:23:35.811" v="873" actId="21"/>
          <ac:graphicFrameMkLst>
            <pc:docMk/>
            <pc:sldMk cId="396594974" sldId="671"/>
            <ac:graphicFrameMk id="338945" creationId="{00000000-0000-0000-0000-000000000000}"/>
          </ac:graphicFrameMkLst>
        </pc:graphicFrameChg>
        <pc:picChg chg="mod">
          <ac:chgData name="Christopher F Ross" userId="c462672c-357d-407b-8139-73090edb9fba" providerId="ADAL" clId="{560013FD-1016-4011-B399-648F1D48A71B}" dt="2022-09-09T18:09:32.759" v="2"/>
          <ac:picMkLst>
            <pc:docMk/>
            <pc:sldMk cId="396594974" sldId="671"/>
            <ac:picMk id="388098" creationId="{A0E36DE8-0C96-46E6-83EC-3C21BCA0809B}"/>
          </ac:picMkLst>
        </pc:picChg>
      </pc:sldChg>
      <pc:sldChg chg="modSp del">
        <pc:chgData name="Christopher F Ross" userId="c462672c-357d-407b-8139-73090edb9fba" providerId="ADAL" clId="{560013FD-1016-4011-B399-648F1D48A71B}" dt="2022-09-09T19:12:15.187" v="724" actId="47"/>
        <pc:sldMkLst>
          <pc:docMk/>
          <pc:sldMk cId="348187913" sldId="672"/>
        </pc:sldMkLst>
        <pc:graphicFrameChg chg="mod">
          <ac:chgData name="Christopher F Ross" userId="c462672c-357d-407b-8139-73090edb9fba" providerId="ADAL" clId="{560013FD-1016-4011-B399-648F1D48A71B}" dt="2022-09-09T18:09:32.759" v="2"/>
          <ac:graphicFrameMkLst>
            <pc:docMk/>
            <pc:sldMk cId="348187913" sldId="672"/>
            <ac:graphicFrameMk id="338945" creationId="{00000000-0000-0000-0000-000000000000}"/>
          </ac:graphicFrameMkLst>
        </pc:graphicFrameChg>
        <pc:picChg chg="mod">
          <ac:chgData name="Christopher F Ross" userId="c462672c-357d-407b-8139-73090edb9fba" providerId="ADAL" clId="{560013FD-1016-4011-B399-648F1D48A71B}" dt="2022-09-09T18:09:32.759" v="2"/>
          <ac:picMkLst>
            <pc:docMk/>
            <pc:sldMk cId="348187913" sldId="672"/>
            <ac:picMk id="2" creationId="{F08BCBA1-C77D-4A59-B2A7-38BBE736907C}"/>
          </ac:picMkLst>
        </pc:picChg>
      </pc:sldChg>
      <pc:sldChg chg="addSp delSp modSp mod">
        <pc:chgData name="Christopher F Ross" userId="c462672c-357d-407b-8139-73090edb9fba" providerId="ADAL" clId="{560013FD-1016-4011-B399-648F1D48A71B}" dt="2022-09-09T19:18:08.643" v="763" actId="21"/>
        <pc:sldMkLst>
          <pc:docMk/>
          <pc:sldMk cId="0" sldId="673"/>
        </pc:sldMkLst>
        <pc:spChg chg="mod">
          <ac:chgData name="Christopher F Ross" userId="c462672c-357d-407b-8139-73090edb9fba" providerId="ADAL" clId="{560013FD-1016-4011-B399-648F1D48A71B}" dt="2022-09-09T19:17:53.792" v="760" actId="14100"/>
          <ac:spMkLst>
            <pc:docMk/>
            <pc:sldMk cId="0" sldId="673"/>
            <ac:spMk id="5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9:18:00.108" v="761" actId="2711"/>
          <ac:spMkLst>
            <pc:docMk/>
            <pc:sldMk cId="0" sldId="673"/>
            <ac:spMk id="11268" creationId="{00000000-0000-0000-0000-000000000000}"/>
          </ac:spMkLst>
        </pc:spChg>
        <pc:graphicFrameChg chg="add mod">
          <ac:chgData name="Christopher F Ross" userId="c462672c-357d-407b-8139-73090edb9fba" providerId="ADAL" clId="{560013FD-1016-4011-B399-648F1D48A71B}" dt="2022-09-09T19:18:07.757" v="762"/>
          <ac:graphicFrameMkLst>
            <pc:docMk/>
            <pc:sldMk cId="0" sldId="673"/>
            <ac:graphicFrameMk id="6" creationId="{C28CBBF7-FB4F-4524-81E1-1766A5FDCC8C}"/>
          </ac:graphicFrameMkLst>
        </pc:graphicFrameChg>
        <pc:graphicFrameChg chg="del mod">
          <ac:chgData name="Christopher F Ross" userId="c462672c-357d-407b-8139-73090edb9fba" providerId="ADAL" clId="{560013FD-1016-4011-B399-648F1D48A71B}" dt="2022-09-09T19:18:08.643" v="763" actId="21"/>
          <ac:graphicFrameMkLst>
            <pc:docMk/>
            <pc:sldMk cId="0" sldId="673"/>
            <ac:graphicFrameMk id="343041" creationId="{00000000-0000-0000-0000-000000000000}"/>
          </ac:graphicFrameMkLst>
        </pc:graphicFrameChg>
        <pc:picChg chg="mod">
          <ac:chgData name="Christopher F Ross" userId="c462672c-357d-407b-8139-73090edb9fba" providerId="ADAL" clId="{560013FD-1016-4011-B399-648F1D48A71B}" dt="2022-09-09T19:17:53.792" v="760" actId="14100"/>
          <ac:picMkLst>
            <pc:docMk/>
            <pc:sldMk cId="0" sldId="673"/>
            <ac:picMk id="4" creationId="{00000000-0000-0000-0000-000000000000}"/>
          </ac:picMkLst>
        </pc:picChg>
      </pc:sldChg>
      <pc:sldChg chg="modSp del">
        <pc:chgData name="Christopher F Ross" userId="c462672c-357d-407b-8139-73090edb9fba" providerId="ADAL" clId="{560013FD-1016-4011-B399-648F1D48A71B}" dt="2022-09-09T19:18:13.453" v="764" actId="47"/>
        <pc:sldMkLst>
          <pc:docMk/>
          <pc:sldMk cId="1693978841" sldId="675"/>
        </pc:sldMkLst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1693978841" sldId="675"/>
            <ac:spMk id="9" creationId="{00000000-0000-0000-0000-000000000000}"/>
          </ac:spMkLst>
        </pc:spChg>
        <pc:graphicFrameChg chg="mod">
          <ac:chgData name="Christopher F Ross" userId="c462672c-357d-407b-8139-73090edb9fba" providerId="ADAL" clId="{560013FD-1016-4011-B399-648F1D48A71B}" dt="2022-09-09T18:09:32.759" v="2"/>
          <ac:graphicFrameMkLst>
            <pc:docMk/>
            <pc:sldMk cId="1693978841" sldId="675"/>
            <ac:graphicFrameMk id="342017" creationId="{00000000-0000-0000-0000-000000000000}"/>
          </ac:graphicFrameMkLst>
        </pc:graphicFrameChg>
        <pc:picChg chg="mod">
          <ac:chgData name="Christopher F Ross" userId="c462672c-357d-407b-8139-73090edb9fba" providerId="ADAL" clId="{560013FD-1016-4011-B399-648F1D48A71B}" dt="2022-09-09T18:09:32.759" v="2"/>
          <ac:picMkLst>
            <pc:docMk/>
            <pc:sldMk cId="1693978841" sldId="675"/>
            <ac:picMk id="3" creationId="{E92C8B43-558F-43D4-920B-84F5E66B5E99}"/>
          </ac:picMkLst>
        </pc:picChg>
      </pc:sldChg>
      <pc:sldChg chg="addSp delSp modSp mod">
        <pc:chgData name="Christopher F Ross" userId="c462672c-357d-407b-8139-73090edb9fba" providerId="ADAL" clId="{560013FD-1016-4011-B399-648F1D48A71B}" dt="2022-09-09T19:20:29.778" v="822" actId="313"/>
        <pc:sldMkLst>
          <pc:docMk/>
          <pc:sldMk cId="1267948987" sldId="676"/>
        </pc:sldMkLst>
        <pc:spChg chg="add del mod">
          <ac:chgData name="Christopher F Ross" userId="c462672c-357d-407b-8139-73090edb9fba" providerId="ADAL" clId="{560013FD-1016-4011-B399-648F1D48A71B}" dt="2022-09-09T19:20:07.678" v="795" actId="21"/>
          <ac:spMkLst>
            <pc:docMk/>
            <pc:sldMk cId="1267948987" sldId="676"/>
            <ac:spMk id="4" creationId="{F230AF02-88A7-40A3-B576-60961B24D0B2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1267948987" sldId="676"/>
            <ac:spMk id="5" creationId="{00000000-0000-0000-0000-000000000000}"/>
          </ac:spMkLst>
        </pc:spChg>
        <pc:spChg chg="add mod">
          <ac:chgData name="Christopher F Ross" userId="c462672c-357d-407b-8139-73090edb9fba" providerId="ADAL" clId="{560013FD-1016-4011-B399-648F1D48A71B}" dt="2022-09-09T19:20:29.778" v="822" actId="313"/>
          <ac:spMkLst>
            <pc:docMk/>
            <pc:sldMk cId="1267948987" sldId="676"/>
            <ac:spMk id="8" creationId="{D0F7C574-66EC-467B-ACE2-380B34E8BB04}"/>
          </ac:spMkLst>
        </pc:spChg>
        <pc:spChg chg="add mod">
          <ac:chgData name="Christopher F Ross" userId="c462672c-357d-407b-8139-73090edb9fba" providerId="ADAL" clId="{560013FD-1016-4011-B399-648F1D48A71B}" dt="2022-09-09T19:19:59.358" v="794"/>
          <ac:spMkLst>
            <pc:docMk/>
            <pc:sldMk cId="1267948987" sldId="676"/>
            <ac:spMk id="10" creationId="{9BB5D2ED-AC37-45AC-A78B-5DC9C2A41A6D}"/>
          </ac:spMkLst>
        </pc:spChg>
        <pc:spChg chg="add mod">
          <ac:chgData name="Christopher F Ross" userId="c462672c-357d-407b-8139-73090edb9fba" providerId="ADAL" clId="{560013FD-1016-4011-B399-648F1D48A71B}" dt="2022-09-09T19:19:59.358" v="794"/>
          <ac:spMkLst>
            <pc:docMk/>
            <pc:sldMk cId="1267948987" sldId="676"/>
            <ac:spMk id="11" creationId="{CEBD0893-7AC6-489D-B71E-1A13F03CEBB5}"/>
          </ac:spMkLst>
        </pc:spChg>
        <pc:spChg chg="del mod">
          <ac:chgData name="Christopher F Ross" userId="c462672c-357d-407b-8139-73090edb9fba" providerId="ADAL" clId="{560013FD-1016-4011-B399-648F1D48A71B}" dt="2022-09-09T19:19:58.370" v="793" actId="478"/>
          <ac:spMkLst>
            <pc:docMk/>
            <pc:sldMk cId="1267948987" sldId="676"/>
            <ac:spMk id="11268" creationId="{00000000-0000-0000-0000-000000000000}"/>
          </ac:spMkLst>
        </pc:spChg>
        <pc:graphicFrameChg chg="add mod">
          <ac:chgData name="Christopher F Ross" userId="c462672c-357d-407b-8139-73090edb9fba" providerId="ADAL" clId="{560013FD-1016-4011-B399-648F1D48A71B}" dt="2022-09-09T19:19:59.358" v="794"/>
          <ac:graphicFrameMkLst>
            <pc:docMk/>
            <pc:sldMk cId="1267948987" sldId="676"/>
            <ac:graphicFrameMk id="9" creationId="{2022DE44-686F-4891-9A63-7977F3051250}"/>
          </ac:graphicFrameMkLst>
        </pc:graphicFrameChg>
        <pc:graphicFrameChg chg="del mod">
          <ac:chgData name="Christopher F Ross" userId="c462672c-357d-407b-8139-73090edb9fba" providerId="ADAL" clId="{560013FD-1016-4011-B399-648F1D48A71B}" dt="2022-09-09T19:19:58.370" v="793" actId="478"/>
          <ac:graphicFrameMkLst>
            <pc:docMk/>
            <pc:sldMk cId="1267948987" sldId="676"/>
            <ac:graphicFrameMk id="343041" creationId="{00000000-0000-0000-0000-000000000000}"/>
          </ac:graphicFrameMkLst>
        </pc:graphicFrameChg>
        <pc:picChg chg="mod">
          <ac:chgData name="Christopher F Ross" userId="c462672c-357d-407b-8139-73090edb9fba" providerId="ADAL" clId="{560013FD-1016-4011-B399-648F1D48A71B}" dt="2022-09-09T19:20:15.992" v="797" actId="14100"/>
          <ac:picMkLst>
            <pc:docMk/>
            <pc:sldMk cId="1267948987" sldId="676"/>
            <ac:picMk id="2" creationId="{2E26CDF4-A4B6-420C-A824-DA412FA6D2D0}"/>
          </ac:picMkLst>
        </pc:picChg>
      </pc:sldChg>
      <pc:sldChg chg="addSp delSp modSp del mod">
        <pc:chgData name="Christopher F Ross" userId="c462672c-357d-407b-8139-73090edb9fba" providerId="ADAL" clId="{560013FD-1016-4011-B399-648F1D48A71B}" dt="2022-09-09T18:17:52.307" v="72" actId="47"/>
        <pc:sldMkLst>
          <pc:docMk/>
          <pc:sldMk cId="4014956389" sldId="678"/>
        </pc:sldMkLst>
        <pc:spChg chg="add mod">
          <ac:chgData name="Christopher F Ross" userId="c462672c-357d-407b-8139-73090edb9fba" providerId="ADAL" clId="{560013FD-1016-4011-B399-648F1D48A71B}" dt="2022-09-09T18:15:41.140" v="58" actId="21"/>
          <ac:spMkLst>
            <pc:docMk/>
            <pc:sldMk cId="4014956389" sldId="678"/>
            <ac:spMk id="4" creationId="{69416D23-9137-4557-BD9F-D1C3B0DB3720}"/>
          </ac:spMkLst>
        </pc:spChg>
        <pc:spChg chg="add mod">
          <ac:chgData name="Christopher F Ross" userId="c462672c-357d-407b-8139-73090edb9fba" providerId="ADAL" clId="{560013FD-1016-4011-B399-648F1D48A71B}" dt="2022-09-09T18:13:51.157" v="42"/>
          <ac:spMkLst>
            <pc:docMk/>
            <pc:sldMk cId="4014956389" sldId="678"/>
            <ac:spMk id="7" creationId="{51C68CDF-011F-47A1-B2F1-B0D33AB1A498}"/>
          </ac:spMkLst>
        </pc:spChg>
        <pc:spChg chg="del mod">
          <ac:chgData name="Christopher F Ross" userId="c462672c-357d-407b-8139-73090edb9fba" providerId="ADAL" clId="{560013FD-1016-4011-B399-648F1D48A71B}" dt="2022-09-09T18:15:41.140" v="58" actId="21"/>
          <ac:spMkLst>
            <pc:docMk/>
            <pc:sldMk cId="4014956389" sldId="678"/>
            <ac:spMk id="3076" creationId="{00000000-0000-0000-0000-000000000000}"/>
          </ac:spMkLst>
        </pc:spChg>
        <pc:graphicFrameChg chg="add mod">
          <ac:chgData name="Christopher F Ross" userId="c462672c-357d-407b-8139-73090edb9fba" providerId="ADAL" clId="{560013FD-1016-4011-B399-648F1D48A71B}" dt="2022-09-09T18:10:04.625" v="5"/>
          <ac:graphicFrameMkLst>
            <pc:docMk/>
            <pc:sldMk cId="4014956389" sldId="678"/>
            <ac:graphicFrameMk id="6" creationId="{F38E4DAC-C5D6-4D6A-A988-5F0D9C4378B0}"/>
          </ac:graphicFrameMkLst>
        </pc:graphicFrameChg>
        <pc:graphicFrameChg chg="del mod">
          <ac:chgData name="Christopher F Ross" userId="c462672c-357d-407b-8139-73090edb9fba" providerId="ADAL" clId="{560013FD-1016-4011-B399-648F1D48A71B}" dt="2022-09-09T18:10:28.769" v="12" actId="21"/>
          <ac:graphicFrameMkLst>
            <pc:docMk/>
            <pc:sldMk cId="4014956389" sldId="678"/>
            <ac:graphicFrameMk id="338945" creationId="{00000000-0000-0000-0000-000000000000}"/>
          </ac:graphicFrameMkLst>
        </pc:graphicFrameChg>
        <pc:picChg chg="mod">
          <ac:chgData name="Christopher F Ross" userId="c462672c-357d-407b-8139-73090edb9fba" providerId="ADAL" clId="{560013FD-1016-4011-B399-648F1D48A71B}" dt="2022-09-09T18:09:32.759" v="2"/>
          <ac:picMkLst>
            <pc:docMk/>
            <pc:sldMk cId="4014956389" sldId="678"/>
            <ac:picMk id="3" creationId="{60518A95-0ABB-4128-B8F9-AC20B3C993CD}"/>
          </ac:picMkLst>
        </pc:picChg>
      </pc:sldChg>
      <pc:sldChg chg="addSp delSp modSp del mod">
        <pc:chgData name="Christopher F Ross" userId="c462672c-357d-407b-8139-73090edb9fba" providerId="ADAL" clId="{560013FD-1016-4011-B399-648F1D48A71B}" dt="2022-09-09T18:20:27.886" v="121" actId="2696"/>
        <pc:sldMkLst>
          <pc:docMk/>
          <pc:sldMk cId="912465355" sldId="679"/>
        </pc:sldMkLst>
        <pc:spChg chg="add mod">
          <ac:chgData name="Christopher F Ross" userId="c462672c-357d-407b-8139-73090edb9fba" providerId="ADAL" clId="{560013FD-1016-4011-B399-648F1D48A71B}" dt="2022-09-09T18:13:55.480" v="44"/>
          <ac:spMkLst>
            <pc:docMk/>
            <pc:sldMk cId="912465355" sldId="679"/>
            <ac:spMk id="7" creationId="{97811240-4DFB-495B-81EE-7A50ECC864F1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912465355" sldId="679"/>
            <ac:spMk id="3076" creationId="{00000000-0000-0000-0000-000000000000}"/>
          </ac:spMkLst>
        </pc:spChg>
        <pc:graphicFrameChg chg="add mod">
          <ac:chgData name="Christopher F Ross" userId="c462672c-357d-407b-8139-73090edb9fba" providerId="ADAL" clId="{560013FD-1016-4011-B399-648F1D48A71B}" dt="2022-09-09T18:10:07.199" v="7"/>
          <ac:graphicFrameMkLst>
            <pc:docMk/>
            <pc:sldMk cId="912465355" sldId="679"/>
            <ac:graphicFrameMk id="6" creationId="{B11DDE5D-81AB-43C9-8F73-E41ACD9C8A1B}"/>
          </ac:graphicFrameMkLst>
        </pc:graphicFrameChg>
        <pc:graphicFrameChg chg="del mod">
          <ac:chgData name="Christopher F Ross" userId="c462672c-357d-407b-8139-73090edb9fba" providerId="ADAL" clId="{560013FD-1016-4011-B399-648F1D48A71B}" dt="2022-09-09T18:10:24.819" v="10" actId="21"/>
          <ac:graphicFrameMkLst>
            <pc:docMk/>
            <pc:sldMk cId="912465355" sldId="679"/>
            <ac:graphicFrameMk id="338945" creationId="{00000000-0000-0000-0000-000000000000}"/>
          </ac:graphicFrameMkLst>
        </pc:graphicFrameChg>
        <pc:picChg chg="mod">
          <ac:chgData name="Christopher F Ross" userId="c462672c-357d-407b-8139-73090edb9fba" providerId="ADAL" clId="{560013FD-1016-4011-B399-648F1D48A71B}" dt="2022-09-09T18:09:32.759" v="2"/>
          <ac:picMkLst>
            <pc:docMk/>
            <pc:sldMk cId="912465355" sldId="679"/>
            <ac:picMk id="3" creationId="{A4F7FEE6-AE5F-4432-A4C7-8C4A72E049D6}"/>
          </ac:picMkLst>
        </pc:picChg>
      </pc:sldChg>
      <pc:sldChg chg="addSp delSp modSp mod modAnim">
        <pc:chgData name="Christopher F Ross" userId="c462672c-357d-407b-8139-73090edb9fba" providerId="ADAL" clId="{560013FD-1016-4011-B399-648F1D48A71B}" dt="2022-09-09T18:17:47.207" v="71" actId="2711"/>
        <pc:sldMkLst>
          <pc:docMk/>
          <pc:sldMk cId="1413131435" sldId="680"/>
        </pc:sldMkLst>
        <pc:spChg chg="add mod">
          <ac:chgData name="Christopher F Ross" userId="c462672c-357d-407b-8139-73090edb9fba" providerId="ADAL" clId="{560013FD-1016-4011-B399-648F1D48A71B}" dt="2022-09-09T18:15:15.018" v="56" actId="207"/>
          <ac:spMkLst>
            <pc:docMk/>
            <pc:sldMk cId="1413131435" sldId="680"/>
            <ac:spMk id="2" creationId="{4BFA8E72-8493-4983-AD02-2CD363D20A32}"/>
          </ac:spMkLst>
        </pc:spChg>
        <pc:spChg chg="add del mod">
          <ac:chgData name="Christopher F Ross" userId="c462672c-357d-407b-8139-73090edb9fba" providerId="ADAL" clId="{560013FD-1016-4011-B399-648F1D48A71B}" dt="2022-09-09T18:15:51.021" v="61" actId="21"/>
          <ac:spMkLst>
            <pc:docMk/>
            <pc:sldMk cId="1413131435" sldId="680"/>
            <ac:spMk id="5" creationId="{97F3C159-7EE2-4FA3-9FB5-2708F9D0E01C}"/>
          </ac:spMkLst>
        </pc:spChg>
        <pc:spChg chg="add mod">
          <ac:chgData name="Christopher F Ross" userId="c462672c-357d-407b-8139-73090edb9fba" providerId="ADAL" clId="{560013FD-1016-4011-B399-648F1D48A71B}" dt="2022-09-09T18:17:47.207" v="71" actId="2711"/>
          <ac:spMkLst>
            <pc:docMk/>
            <pc:sldMk cId="1413131435" sldId="680"/>
            <ac:spMk id="9" creationId="{7ABA55F6-4841-42D2-924F-B876590B7A3B}"/>
          </ac:spMkLst>
        </pc:spChg>
        <pc:spChg chg="mod">
          <ac:chgData name="Christopher F Ross" userId="c462672c-357d-407b-8139-73090edb9fba" providerId="ADAL" clId="{560013FD-1016-4011-B399-648F1D48A71B}" dt="2022-09-09T18:13:43.669" v="41" actId="2711"/>
          <ac:spMkLst>
            <pc:docMk/>
            <pc:sldMk cId="1413131435" sldId="680"/>
            <ac:spMk id="3075" creationId="{00000000-0000-0000-0000-000000000000}"/>
          </ac:spMkLst>
        </pc:spChg>
        <pc:spChg chg="del mod">
          <ac:chgData name="Christopher F Ross" userId="c462672c-357d-407b-8139-73090edb9fba" providerId="ADAL" clId="{560013FD-1016-4011-B399-648F1D48A71B}" dt="2022-09-09T18:15:47.580" v="59" actId="478"/>
          <ac:spMkLst>
            <pc:docMk/>
            <pc:sldMk cId="1413131435" sldId="680"/>
            <ac:spMk id="3076" creationId="{00000000-0000-0000-0000-000000000000}"/>
          </ac:spMkLst>
        </pc:spChg>
        <pc:graphicFrameChg chg="mod">
          <ac:chgData name="Christopher F Ross" userId="c462672c-357d-407b-8139-73090edb9fba" providerId="ADAL" clId="{560013FD-1016-4011-B399-648F1D48A71B}" dt="2022-09-09T18:10:02.153" v="4" actId="1076"/>
          <ac:graphicFrameMkLst>
            <pc:docMk/>
            <pc:sldMk cId="1413131435" sldId="680"/>
            <ac:graphicFrameMk id="338945" creationId="{00000000-0000-0000-0000-000000000000}"/>
          </ac:graphicFrameMkLst>
        </pc:graphicFrameChg>
        <pc:picChg chg="mod">
          <ac:chgData name="Christopher F Ross" userId="c462672c-357d-407b-8139-73090edb9fba" providerId="ADAL" clId="{560013FD-1016-4011-B399-648F1D48A71B}" dt="2022-09-09T18:15:58.838" v="63" actId="14100"/>
          <ac:picMkLst>
            <pc:docMk/>
            <pc:sldMk cId="1413131435" sldId="680"/>
            <ac:picMk id="3" creationId="{60518A95-0ABB-4128-B8F9-AC20B3C993CD}"/>
          </ac:picMkLst>
        </pc:picChg>
      </pc:sldChg>
      <pc:sldChg chg="addSp delSp modSp add mod modAnim">
        <pc:chgData name="Christopher F Ross" userId="c462672c-357d-407b-8139-73090edb9fba" providerId="ADAL" clId="{560013FD-1016-4011-B399-648F1D48A71B}" dt="2022-09-09T18:20:19.676" v="120" actId="14100"/>
        <pc:sldMkLst>
          <pc:docMk/>
          <pc:sldMk cId="145729177" sldId="681"/>
        </pc:sldMkLst>
        <pc:spChg chg="add del mod">
          <ac:chgData name="Christopher F Ross" userId="c462672c-357d-407b-8139-73090edb9fba" providerId="ADAL" clId="{560013FD-1016-4011-B399-648F1D48A71B}" dt="2022-09-09T18:20:00.493" v="116" actId="21"/>
          <ac:spMkLst>
            <pc:docMk/>
            <pc:sldMk cId="145729177" sldId="681"/>
            <ac:spMk id="7" creationId="{0A1E0411-A69A-4CFA-A36C-4F25553D8978}"/>
          </ac:spMkLst>
        </pc:spChg>
        <pc:spChg chg="mod">
          <ac:chgData name="Christopher F Ross" userId="c462672c-357d-407b-8139-73090edb9fba" providerId="ADAL" clId="{560013FD-1016-4011-B399-648F1D48A71B}" dt="2022-09-09T18:19:51.382" v="115" actId="20577"/>
          <ac:spMkLst>
            <pc:docMk/>
            <pc:sldMk cId="145729177" sldId="681"/>
            <ac:spMk id="9" creationId="{7ABA55F6-4841-42D2-924F-B876590B7A3B}"/>
          </ac:spMkLst>
        </pc:spChg>
        <pc:picChg chg="del">
          <ac:chgData name="Christopher F Ross" userId="c462672c-357d-407b-8139-73090edb9fba" providerId="ADAL" clId="{560013FD-1016-4011-B399-648F1D48A71B}" dt="2022-09-09T18:20:14.626" v="119" actId="21"/>
          <ac:picMkLst>
            <pc:docMk/>
            <pc:sldMk cId="145729177" sldId="681"/>
            <ac:picMk id="3" creationId="{60518A95-0ABB-4128-B8F9-AC20B3C993CD}"/>
          </ac:picMkLst>
        </pc:picChg>
        <pc:picChg chg="add mod">
          <ac:chgData name="Christopher F Ross" userId="c462672c-357d-407b-8139-73090edb9fba" providerId="ADAL" clId="{560013FD-1016-4011-B399-648F1D48A71B}" dt="2022-09-09T18:20:19.676" v="120" actId="14100"/>
          <ac:picMkLst>
            <pc:docMk/>
            <pc:sldMk cId="145729177" sldId="681"/>
            <ac:picMk id="8" creationId="{22EA2B08-879A-482E-8D2C-89C1C82B9BD7}"/>
          </ac:picMkLst>
        </pc:picChg>
      </pc:sldChg>
      <pc:sldChg chg="addSp delSp modSp del mod">
        <pc:chgData name="Christopher F Ross" userId="c462672c-357d-407b-8139-73090edb9fba" providerId="ADAL" clId="{560013FD-1016-4011-B399-648F1D48A71B}" dt="2022-09-09T18:17:58.531" v="73" actId="47"/>
        <pc:sldMkLst>
          <pc:docMk/>
          <pc:sldMk cId="3338109551" sldId="681"/>
        </pc:sldMkLst>
        <pc:spChg chg="add mod">
          <ac:chgData name="Christopher F Ross" userId="c462672c-357d-407b-8139-73090edb9fba" providerId="ADAL" clId="{560013FD-1016-4011-B399-648F1D48A71B}" dt="2022-09-09T18:13:53.409" v="43"/>
          <ac:spMkLst>
            <pc:docMk/>
            <pc:sldMk cId="3338109551" sldId="681"/>
            <ac:spMk id="7" creationId="{976DB0F2-8D0D-4B29-9785-37401BF0E24E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k cId="3338109551" sldId="681"/>
            <ac:spMk id="3076" creationId="{00000000-0000-0000-0000-000000000000}"/>
          </ac:spMkLst>
        </pc:spChg>
        <pc:graphicFrameChg chg="add mod">
          <ac:chgData name="Christopher F Ross" userId="c462672c-357d-407b-8139-73090edb9fba" providerId="ADAL" clId="{560013FD-1016-4011-B399-648F1D48A71B}" dt="2022-09-09T18:10:05.691" v="6"/>
          <ac:graphicFrameMkLst>
            <pc:docMk/>
            <pc:sldMk cId="3338109551" sldId="681"/>
            <ac:graphicFrameMk id="6" creationId="{03344398-E0EE-45F7-89BB-3C3FB1AD49D8}"/>
          </ac:graphicFrameMkLst>
        </pc:graphicFrameChg>
        <pc:graphicFrameChg chg="del mod">
          <ac:chgData name="Christopher F Ross" userId="c462672c-357d-407b-8139-73090edb9fba" providerId="ADAL" clId="{560013FD-1016-4011-B399-648F1D48A71B}" dt="2022-09-09T18:10:26.425" v="11" actId="21"/>
          <ac:graphicFrameMkLst>
            <pc:docMk/>
            <pc:sldMk cId="3338109551" sldId="681"/>
            <ac:graphicFrameMk id="338945" creationId="{00000000-0000-0000-0000-000000000000}"/>
          </ac:graphicFrameMkLst>
        </pc:graphicFrameChg>
        <pc:picChg chg="mod">
          <ac:chgData name="Christopher F Ross" userId="c462672c-357d-407b-8139-73090edb9fba" providerId="ADAL" clId="{560013FD-1016-4011-B399-648F1D48A71B}" dt="2022-09-09T18:09:32.759" v="2"/>
          <ac:picMkLst>
            <pc:docMk/>
            <pc:sldMk cId="3338109551" sldId="681"/>
            <ac:picMk id="3" creationId="{A4F7FEE6-AE5F-4432-A4C7-8C4A72E049D6}"/>
          </ac:picMkLst>
        </pc:picChg>
      </pc:sldChg>
      <pc:sldChg chg="addSp delSp modSp add mod">
        <pc:chgData name="Christopher F Ross" userId="c462672c-357d-407b-8139-73090edb9fba" providerId="ADAL" clId="{560013FD-1016-4011-B399-648F1D48A71B}" dt="2022-09-09T18:32:03.744" v="261" actId="1076"/>
        <pc:sldMkLst>
          <pc:docMk/>
          <pc:sldMk cId="4272844529" sldId="682"/>
        </pc:sldMkLst>
        <pc:spChg chg="del mod">
          <ac:chgData name="Christopher F Ross" userId="c462672c-357d-407b-8139-73090edb9fba" providerId="ADAL" clId="{560013FD-1016-4011-B399-648F1D48A71B}" dt="2022-09-09T18:31:53.348" v="257" actId="478"/>
          <ac:spMkLst>
            <pc:docMk/>
            <pc:sldMk cId="4272844529" sldId="682"/>
            <ac:spMk id="9" creationId="{5109563A-98C6-4333-A044-842E65D8397A}"/>
          </ac:spMkLst>
        </pc:spChg>
        <pc:spChg chg="mod">
          <ac:chgData name="Christopher F Ross" userId="c462672c-357d-407b-8139-73090edb9fba" providerId="ADAL" clId="{560013FD-1016-4011-B399-648F1D48A71B}" dt="2022-09-09T18:31:01.072" v="256"/>
          <ac:spMkLst>
            <pc:docMk/>
            <pc:sldMk cId="4272844529" sldId="682"/>
            <ac:spMk id="3076" creationId="{00000000-0000-0000-0000-000000000000}"/>
          </ac:spMkLst>
        </pc:spChg>
        <pc:picChg chg="del">
          <ac:chgData name="Christopher F Ross" userId="c462672c-357d-407b-8139-73090edb9fba" providerId="ADAL" clId="{560013FD-1016-4011-B399-648F1D48A71B}" dt="2022-09-09T18:31:56.506" v="258" actId="478"/>
          <ac:picMkLst>
            <pc:docMk/>
            <pc:sldMk cId="4272844529" sldId="682"/>
            <ac:picMk id="20484" creationId="{9ADACA18-966C-4F0F-891E-1C555D69A829}"/>
          </ac:picMkLst>
        </pc:picChg>
        <pc:picChg chg="add mod">
          <ac:chgData name="Christopher F Ross" userId="c462672c-357d-407b-8139-73090edb9fba" providerId="ADAL" clId="{560013FD-1016-4011-B399-648F1D48A71B}" dt="2022-09-09T18:32:03.744" v="261" actId="1076"/>
          <ac:picMkLst>
            <pc:docMk/>
            <pc:sldMk cId="4272844529" sldId="682"/>
            <ac:picMk id="73732" creationId="{7599CB9F-DC98-40F8-8C23-2DE1DDCC5D85}"/>
          </ac:picMkLst>
        </pc:picChg>
      </pc:sldChg>
      <pc:sldChg chg="modSp add mod">
        <pc:chgData name="Christopher F Ross" userId="c462672c-357d-407b-8139-73090edb9fba" providerId="ADAL" clId="{560013FD-1016-4011-B399-648F1D48A71B}" dt="2022-09-09T18:52:10.769" v="476" actId="20577"/>
        <pc:sldMkLst>
          <pc:docMk/>
          <pc:sldMk cId="3496340937" sldId="683"/>
        </pc:sldMkLst>
        <pc:spChg chg="mod">
          <ac:chgData name="Christopher F Ross" userId="c462672c-357d-407b-8139-73090edb9fba" providerId="ADAL" clId="{560013FD-1016-4011-B399-648F1D48A71B}" dt="2022-09-09T18:52:10.769" v="476" actId="20577"/>
          <ac:spMkLst>
            <pc:docMk/>
            <pc:sldMk cId="3496340937" sldId="683"/>
            <ac:spMk id="13" creationId="{FEA61CFB-0D22-4C3F-B834-73A9D829F276}"/>
          </ac:spMkLst>
        </pc:spChg>
      </pc:sldChg>
      <pc:sldChg chg="modSp add mod ord">
        <pc:chgData name="Christopher F Ross" userId="c462672c-357d-407b-8139-73090edb9fba" providerId="ADAL" clId="{560013FD-1016-4011-B399-648F1D48A71B}" dt="2022-09-09T19:08:46.184" v="689"/>
        <pc:sldMkLst>
          <pc:docMk/>
          <pc:sldMk cId="3082433391" sldId="684"/>
        </pc:sldMkLst>
        <pc:spChg chg="mod">
          <ac:chgData name="Christopher F Ross" userId="c462672c-357d-407b-8139-73090edb9fba" providerId="ADAL" clId="{560013FD-1016-4011-B399-648F1D48A71B}" dt="2022-09-09T19:05:59.077" v="648" actId="20577"/>
          <ac:spMkLst>
            <pc:docMk/>
            <pc:sldMk cId="3082433391" sldId="684"/>
            <ac:spMk id="8" creationId="{62462F3B-F025-4950-BB5F-F678C00B08D3}"/>
          </ac:spMkLst>
        </pc:spChg>
        <pc:spChg chg="mod">
          <ac:chgData name="Christopher F Ross" userId="c462672c-357d-407b-8139-73090edb9fba" providerId="ADAL" clId="{560013FD-1016-4011-B399-648F1D48A71B}" dt="2022-09-09T19:07:05.222" v="670" actId="20577"/>
          <ac:spMkLst>
            <pc:docMk/>
            <pc:sldMk cId="3082433391" sldId="684"/>
            <ac:spMk id="10" creationId="{EE6AA94D-E8A7-44D2-982B-4403E3DF0C89}"/>
          </ac:spMkLst>
        </pc:spChg>
      </pc:sldChg>
      <pc:sldChg chg="addSp delSp modSp add mod">
        <pc:chgData name="Christopher F Ross" userId="c462672c-357d-407b-8139-73090edb9fba" providerId="ADAL" clId="{560013FD-1016-4011-B399-648F1D48A71B}" dt="2022-09-09T19:34:35.049" v="1274" actId="20577"/>
        <pc:sldMkLst>
          <pc:docMk/>
          <pc:sldMk cId="538930443" sldId="685"/>
        </pc:sldMkLst>
        <pc:spChg chg="mod">
          <ac:chgData name="Christopher F Ross" userId="c462672c-357d-407b-8139-73090edb9fba" providerId="ADAL" clId="{560013FD-1016-4011-B399-648F1D48A71B}" dt="2022-09-09T19:30:16.950" v="1183" actId="20577"/>
          <ac:spMkLst>
            <pc:docMk/>
            <pc:sldMk cId="538930443" sldId="685"/>
            <ac:spMk id="21" creationId="{3CC45B80-D59A-4039-B5EB-61BB19AA704F}"/>
          </ac:spMkLst>
        </pc:spChg>
        <pc:spChg chg="add mod">
          <ac:chgData name="Christopher F Ross" userId="c462672c-357d-407b-8139-73090edb9fba" providerId="ADAL" clId="{560013FD-1016-4011-B399-648F1D48A71B}" dt="2022-09-09T19:31:44.182" v="1252" actId="14100"/>
          <ac:spMkLst>
            <pc:docMk/>
            <pc:sldMk cId="538930443" sldId="685"/>
            <ac:spMk id="24" creationId="{531385C2-2C5E-4C08-A423-1510E4D8D4C3}"/>
          </ac:spMkLst>
        </pc:spChg>
        <pc:spChg chg="add mod">
          <ac:chgData name="Christopher F Ross" userId="c462672c-357d-407b-8139-73090edb9fba" providerId="ADAL" clId="{560013FD-1016-4011-B399-648F1D48A71B}" dt="2022-09-09T19:30:59.961" v="1226" actId="1076"/>
          <ac:spMkLst>
            <pc:docMk/>
            <pc:sldMk cId="538930443" sldId="685"/>
            <ac:spMk id="25" creationId="{6925DB25-A8B4-4EA5-A3F3-94243AF988E3}"/>
          </ac:spMkLst>
        </pc:spChg>
        <pc:spChg chg="add mod">
          <ac:chgData name="Christopher F Ross" userId="c462672c-357d-407b-8139-73090edb9fba" providerId="ADAL" clId="{560013FD-1016-4011-B399-648F1D48A71B}" dt="2022-09-09T19:31:40.795" v="1251" actId="14100"/>
          <ac:spMkLst>
            <pc:docMk/>
            <pc:sldMk cId="538930443" sldId="685"/>
            <ac:spMk id="26" creationId="{1F5114D7-3011-4434-B002-73A72E0DB7CC}"/>
          </ac:spMkLst>
        </pc:spChg>
        <pc:spChg chg="add mod">
          <ac:chgData name="Christopher F Ross" userId="c462672c-357d-407b-8139-73090edb9fba" providerId="ADAL" clId="{560013FD-1016-4011-B399-648F1D48A71B}" dt="2022-09-09T19:30:59.961" v="1226" actId="1076"/>
          <ac:spMkLst>
            <pc:docMk/>
            <pc:sldMk cId="538930443" sldId="685"/>
            <ac:spMk id="27" creationId="{BFEBED4D-75E3-4DC6-BC36-B43818DAC512}"/>
          </ac:spMkLst>
        </pc:spChg>
        <pc:spChg chg="add mod">
          <ac:chgData name="Christopher F Ross" userId="c462672c-357d-407b-8139-73090edb9fba" providerId="ADAL" clId="{560013FD-1016-4011-B399-648F1D48A71B}" dt="2022-09-09T19:30:59.961" v="1226" actId="1076"/>
          <ac:spMkLst>
            <pc:docMk/>
            <pc:sldMk cId="538930443" sldId="685"/>
            <ac:spMk id="28" creationId="{F9419F2D-2453-4E08-9031-DC36588BDB53}"/>
          </ac:spMkLst>
        </pc:spChg>
        <pc:spChg chg="add mod">
          <ac:chgData name="Christopher F Ross" userId="c462672c-357d-407b-8139-73090edb9fba" providerId="ADAL" clId="{560013FD-1016-4011-B399-648F1D48A71B}" dt="2022-09-09T19:30:59.961" v="1226" actId="1076"/>
          <ac:spMkLst>
            <pc:docMk/>
            <pc:sldMk cId="538930443" sldId="685"/>
            <ac:spMk id="29" creationId="{0D49631E-016A-41D2-8A97-1AD4C1440688}"/>
          </ac:spMkLst>
        </pc:spChg>
        <pc:spChg chg="add mod">
          <ac:chgData name="Christopher F Ross" userId="c462672c-357d-407b-8139-73090edb9fba" providerId="ADAL" clId="{560013FD-1016-4011-B399-648F1D48A71B}" dt="2022-09-09T19:33:15.636" v="1269" actId="14100"/>
          <ac:spMkLst>
            <pc:docMk/>
            <pc:sldMk cId="538930443" sldId="685"/>
            <ac:spMk id="30" creationId="{BE9B4677-7FA9-4040-917A-86BA7C796A74}"/>
          </ac:spMkLst>
        </pc:spChg>
        <pc:spChg chg="add mod">
          <ac:chgData name="Christopher F Ross" userId="c462672c-357d-407b-8139-73090edb9fba" providerId="ADAL" clId="{560013FD-1016-4011-B399-648F1D48A71B}" dt="2022-09-09T19:30:59.961" v="1226" actId="1076"/>
          <ac:spMkLst>
            <pc:docMk/>
            <pc:sldMk cId="538930443" sldId="685"/>
            <ac:spMk id="31" creationId="{9A222451-42F3-4B3D-8AB7-80D96434535B}"/>
          </ac:spMkLst>
        </pc:spChg>
        <pc:spChg chg="add mod">
          <ac:chgData name="Christopher F Ross" userId="c462672c-357d-407b-8139-73090edb9fba" providerId="ADAL" clId="{560013FD-1016-4011-B399-648F1D48A71B}" dt="2022-09-09T19:30:59.961" v="1226" actId="1076"/>
          <ac:spMkLst>
            <pc:docMk/>
            <pc:sldMk cId="538930443" sldId="685"/>
            <ac:spMk id="32" creationId="{34AE31D6-15E3-4169-A80F-C6930C2B00ED}"/>
          </ac:spMkLst>
        </pc:spChg>
        <pc:spChg chg="add del mod">
          <ac:chgData name="Christopher F Ross" userId="c462672c-357d-407b-8139-73090edb9fba" providerId="ADAL" clId="{560013FD-1016-4011-B399-648F1D48A71B}" dt="2022-09-09T19:33:05.376" v="1266" actId="21"/>
          <ac:spMkLst>
            <pc:docMk/>
            <pc:sldMk cId="538930443" sldId="685"/>
            <ac:spMk id="33" creationId="{2CC7B068-F57C-4A96-955D-8111942520D3}"/>
          </ac:spMkLst>
        </pc:spChg>
        <pc:spChg chg="add mod">
          <ac:chgData name="Christopher F Ross" userId="c462672c-357d-407b-8139-73090edb9fba" providerId="ADAL" clId="{560013FD-1016-4011-B399-648F1D48A71B}" dt="2022-09-09T19:31:36.585" v="1250" actId="1076"/>
          <ac:spMkLst>
            <pc:docMk/>
            <pc:sldMk cId="538930443" sldId="685"/>
            <ac:spMk id="34" creationId="{26185603-EA86-44D6-B97D-40E96114DC12}"/>
          </ac:spMkLst>
        </pc:spChg>
        <pc:spChg chg="add mod">
          <ac:chgData name="Christopher F Ross" userId="c462672c-357d-407b-8139-73090edb9fba" providerId="ADAL" clId="{560013FD-1016-4011-B399-648F1D48A71B}" dt="2022-09-09T19:33:20.013" v="1270" actId="14100"/>
          <ac:spMkLst>
            <pc:docMk/>
            <pc:sldMk cId="538930443" sldId="685"/>
            <ac:spMk id="35" creationId="{7D97C2E6-4653-486A-80CD-63FAED3E79FE}"/>
          </ac:spMkLst>
        </pc:spChg>
        <pc:spChg chg="add del mod">
          <ac:chgData name="Christopher F Ross" userId="c462672c-357d-407b-8139-73090edb9fba" providerId="ADAL" clId="{560013FD-1016-4011-B399-648F1D48A71B}" dt="2022-09-09T19:33:05.376" v="1266" actId="21"/>
          <ac:spMkLst>
            <pc:docMk/>
            <pc:sldMk cId="538930443" sldId="685"/>
            <ac:spMk id="36" creationId="{C27E99C1-0A7C-42AA-B4C9-2004B1BCBF8A}"/>
          </ac:spMkLst>
        </pc:spChg>
        <pc:spChg chg="add mod">
          <ac:chgData name="Christopher F Ross" userId="c462672c-357d-407b-8139-73090edb9fba" providerId="ADAL" clId="{560013FD-1016-4011-B399-648F1D48A71B}" dt="2022-09-09T19:32:38.940" v="1261" actId="20577"/>
          <ac:spMkLst>
            <pc:docMk/>
            <pc:sldMk cId="538930443" sldId="685"/>
            <ac:spMk id="37" creationId="{4F497ED8-5D31-4E02-95A4-177F88CDE346}"/>
          </ac:spMkLst>
        </pc:spChg>
        <pc:spChg chg="add mod">
          <ac:chgData name="Christopher F Ross" userId="c462672c-357d-407b-8139-73090edb9fba" providerId="ADAL" clId="{560013FD-1016-4011-B399-648F1D48A71B}" dt="2022-09-09T19:30:59.961" v="1226" actId="1076"/>
          <ac:spMkLst>
            <pc:docMk/>
            <pc:sldMk cId="538930443" sldId="685"/>
            <ac:spMk id="38" creationId="{F2C4A491-0B61-4E95-863F-79F8DCCCEE33}"/>
          </ac:spMkLst>
        </pc:spChg>
        <pc:spChg chg="add mod">
          <ac:chgData name="Christopher F Ross" userId="c462672c-357d-407b-8139-73090edb9fba" providerId="ADAL" clId="{560013FD-1016-4011-B399-648F1D48A71B}" dt="2022-09-09T19:31:15.101" v="1242" actId="20577"/>
          <ac:spMkLst>
            <pc:docMk/>
            <pc:sldMk cId="538930443" sldId="685"/>
            <ac:spMk id="39" creationId="{5585988F-00A9-4575-B94B-056390DB39D7}"/>
          </ac:spMkLst>
        </pc:spChg>
        <pc:spChg chg="add mod">
          <ac:chgData name="Christopher F Ross" userId="c462672c-357d-407b-8139-73090edb9fba" providerId="ADAL" clId="{560013FD-1016-4011-B399-648F1D48A71B}" dt="2022-09-09T19:31:57.803" v="1256" actId="14100"/>
          <ac:spMkLst>
            <pc:docMk/>
            <pc:sldMk cId="538930443" sldId="685"/>
            <ac:spMk id="40" creationId="{E5DA1D8D-7D87-4D40-9F5E-58B0B87B3327}"/>
          </ac:spMkLst>
        </pc:spChg>
        <pc:spChg chg="add mod">
          <ac:chgData name="Christopher F Ross" userId="c462672c-357d-407b-8139-73090edb9fba" providerId="ADAL" clId="{560013FD-1016-4011-B399-648F1D48A71B}" dt="2022-09-09T19:34:35.049" v="1274" actId="20577"/>
          <ac:spMkLst>
            <pc:docMk/>
            <pc:sldMk cId="538930443" sldId="685"/>
            <ac:spMk id="41" creationId="{39214790-D6AE-4535-8490-576748D0E19D}"/>
          </ac:spMkLst>
        </pc:spChg>
        <pc:spChg chg="add mod">
          <ac:chgData name="Christopher F Ross" userId="c462672c-357d-407b-8139-73090edb9fba" providerId="ADAL" clId="{560013FD-1016-4011-B399-648F1D48A71B}" dt="2022-09-09T19:34:30.384" v="1272" actId="20577"/>
          <ac:spMkLst>
            <pc:docMk/>
            <pc:sldMk cId="538930443" sldId="685"/>
            <ac:spMk id="42" creationId="{028096C3-16C7-428D-B5D2-54DB0265C1B5}"/>
          </ac:spMkLst>
        </pc:spChg>
        <pc:spChg chg="del">
          <ac:chgData name="Christopher F Ross" userId="c462672c-357d-407b-8139-73090edb9fba" providerId="ADAL" clId="{560013FD-1016-4011-B399-648F1D48A71B}" dt="2022-09-09T19:30:30.765" v="1184" actId="21"/>
          <ac:spMkLst>
            <pc:docMk/>
            <pc:sldMk cId="538930443" sldId="685"/>
            <ac:spMk id="4113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9:30:47.866" v="1224" actId="14100"/>
          <ac:spMkLst>
            <pc:docMk/>
            <pc:sldMk cId="538930443" sldId="685"/>
            <ac:spMk id="4116" creationId="{00000000-0000-0000-0000-000000000000}"/>
          </ac:spMkLst>
        </pc:spChg>
        <pc:spChg chg="del">
          <ac:chgData name="Christopher F Ross" userId="c462672c-357d-407b-8139-73090edb9fba" providerId="ADAL" clId="{560013FD-1016-4011-B399-648F1D48A71B}" dt="2022-09-09T19:30:08.679" v="1174" actId="478"/>
          <ac:spMkLst>
            <pc:docMk/>
            <pc:sldMk cId="538930443" sldId="685"/>
            <ac:spMk id="105480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9:32:56.467" v="1264" actId="1076"/>
          <ac:spMkLst>
            <pc:docMk/>
            <pc:sldMk cId="538930443" sldId="685"/>
            <ac:spMk id="105484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9:33:01.119" v="1265" actId="1076"/>
          <ac:spMkLst>
            <pc:docMk/>
            <pc:sldMk cId="538930443" sldId="685"/>
            <ac:spMk id="105487" creationId="{00000000-0000-0000-0000-000000000000}"/>
          </ac:spMkLst>
        </pc:spChg>
      </pc:sldChg>
      <pc:sldChg chg="addSp delSp modSp add mod">
        <pc:chgData name="Christopher F Ross" userId="c462672c-357d-407b-8139-73090edb9fba" providerId="ADAL" clId="{560013FD-1016-4011-B399-648F1D48A71B}" dt="2022-09-09T19:28:30.057" v="1097" actId="255"/>
        <pc:sldMkLst>
          <pc:docMk/>
          <pc:sldMk cId="862979131" sldId="686"/>
        </pc:sldMkLst>
        <pc:spChg chg="mod">
          <ac:chgData name="Christopher F Ross" userId="c462672c-357d-407b-8139-73090edb9fba" providerId="ADAL" clId="{560013FD-1016-4011-B399-648F1D48A71B}" dt="2022-09-09T19:28:30.057" v="1097" actId="255"/>
          <ac:spMkLst>
            <pc:docMk/>
            <pc:sldMk cId="862979131" sldId="686"/>
            <ac:spMk id="11" creationId="{83DE232D-DBED-45D2-9B68-D0CB1E33E0D3}"/>
          </ac:spMkLst>
        </pc:spChg>
        <pc:spChg chg="mod">
          <ac:chgData name="Christopher F Ross" userId="c462672c-357d-407b-8139-73090edb9fba" providerId="ADAL" clId="{560013FD-1016-4011-B399-648F1D48A71B}" dt="2022-09-09T19:28:15.371" v="1095" actId="12"/>
          <ac:spMkLst>
            <pc:docMk/>
            <pc:sldMk cId="862979131" sldId="686"/>
            <ac:spMk id="3076" creationId="{00000000-0000-0000-0000-000000000000}"/>
          </ac:spMkLst>
        </pc:spChg>
        <pc:picChg chg="add mod">
          <ac:chgData name="Christopher F Ross" userId="c462672c-357d-407b-8139-73090edb9fba" providerId="ADAL" clId="{560013FD-1016-4011-B399-648F1D48A71B}" dt="2022-09-09T19:26:25" v="954" actId="1076"/>
          <ac:picMkLst>
            <pc:docMk/>
            <pc:sldMk cId="862979131" sldId="686"/>
            <ac:picMk id="9" creationId="{C50FCF2F-F1D2-4B26-8202-6BCAA5BFC921}"/>
          </ac:picMkLst>
        </pc:picChg>
        <pc:picChg chg="del">
          <ac:chgData name="Christopher F Ross" userId="c462672c-357d-407b-8139-73090edb9fba" providerId="ADAL" clId="{560013FD-1016-4011-B399-648F1D48A71B}" dt="2022-09-09T19:26:02.169" v="948" actId="478"/>
          <ac:picMkLst>
            <pc:docMk/>
            <pc:sldMk cId="862979131" sldId="686"/>
            <ac:picMk id="388098" creationId="{A0E36DE8-0C96-46E6-83EC-3C21BCA0809B}"/>
          </ac:picMkLst>
        </pc:picChg>
      </pc:sldChg>
      <pc:sldChg chg="addSp delSp modSp add mod">
        <pc:chgData name="Christopher F Ross" userId="c462672c-357d-407b-8139-73090edb9fba" providerId="ADAL" clId="{560013FD-1016-4011-B399-648F1D48A71B}" dt="2022-09-09T19:29:46.724" v="1172" actId="20577"/>
        <pc:sldMkLst>
          <pc:docMk/>
          <pc:sldMk cId="2117022069" sldId="687"/>
        </pc:sldMkLst>
        <pc:spChg chg="mod">
          <ac:chgData name="Christopher F Ross" userId="c462672c-357d-407b-8139-73090edb9fba" providerId="ADAL" clId="{560013FD-1016-4011-B399-648F1D48A71B}" dt="2022-09-09T19:29:10.875" v="1126" actId="20577"/>
          <ac:spMkLst>
            <pc:docMk/>
            <pc:sldMk cId="2117022069" sldId="687"/>
            <ac:spMk id="11" creationId="{83DE232D-DBED-45D2-9B68-D0CB1E33E0D3}"/>
          </ac:spMkLst>
        </pc:spChg>
        <pc:spChg chg="mod">
          <ac:chgData name="Christopher F Ross" userId="c462672c-357d-407b-8139-73090edb9fba" providerId="ADAL" clId="{560013FD-1016-4011-B399-648F1D48A71B}" dt="2022-09-09T19:29:46.724" v="1172" actId="20577"/>
          <ac:spMkLst>
            <pc:docMk/>
            <pc:sldMk cId="2117022069" sldId="687"/>
            <ac:spMk id="3076" creationId="{00000000-0000-0000-0000-000000000000}"/>
          </ac:spMkLst>
        </pc:spChg>
        <pc:picChg chg="del">
          <ac:chgData name="Christopher F Ross" userId="c462672c-357d-407b-8139-73090edb9fba" providerId="ADAL" clId="{560013FD-1016-4011-B399-648F1D48A71B}" dt="2022-09-09T19:29:18.579" v="1127" actId="478"/>
          <ac:picMkLst>
            <pc:docMk/>
            <pc:sldMk cId="2117022069" sldId="687"/>
            <ac:picMk id="9" creationId="{C50FCF2F-F1D2-4B26-8202-6BCAA5BFC921}"/>
          </ac:picMkLst>
        </pc:picChg>
        <pc:picChg chg="add mod">
          <ac:chgData name="Christopher F Ross" userId="c462672c-357d-407b-8139-73090edb9fba" providerId="ADAL" clId="{560013FD-1016-4011-B399-648F1D48A71B}" dt="2022-09-09T19:29:19.041" v="1128"/>
          <ac:picMkLst>
            <pc:docMk/>
            <pc:sldMk cId="2117022069" sldId="687"/>
            <ac:picMk id="10" creationId="{A0819A89-C510-4ED6-B930-01BD88B3A051}"/>
          </ac:picMkLst>
        </pc:picChg>
      </pc:sldChg>
      <pc:sldChg chg="modSp add mod">
        <pc:chgData name="Christopher F Ross" userId="c462672c-357d-407b-8139-73090edb9fba" providerId="ADAL" clId="{560013FD-1016-4011-B399-648F1D48A71B}" dt="2022-09-09T19:39:13.115" v="1492" actId="20577"/>
        <pc:sldMkLst>
          <pc:docMk/>
          <pc:sldMk cId="1598347712" sldId="688"/>
        </pc:sldMkLst>
        <pc:spChg chg="mod">
          <ac:chgData name="Christopher F Ross" userId="c462672c-357d-407b-8139-73090edb9fba" providerId="ADAL" clId="{560013FD-1016-4011-B399-648F1D48A71B}" dt="2022-09-09T19:36:07.422" v="1356" actId="20577"/>
          <ac:spMkLst>
            <pc:docMk/>
            <pc:sldMk cId="1598347712" sldId="688"/>
            <ac:spMk id="11" creationId="{83DE232D-DBED-45D2-9B68-D0CB1E33E0D3}"/>
          </ac:spMkLst>
        </pc:spChg>
        <pc:spChg chg="mod">
          <ac:chgData name="Christopher F Ross" userId="c462672c-357d-407b-8139-73090edb9fba" providerId="ADAL" clId="{560013FD-1016-4011-B399-648F1D48A71B}" dt="2022-09-09T19:39:13.115" v="1492" actId="20577"/>
          <ac:spMkLst>
            <pc:docMk/>
            <pc:sldMk cId="1598347712" sldId="688"/>
            <ac:spMk id="3076" creationId="{00000000-0000-0000-0000-000000000000}"/>
          </ac:spMkLst>
        </pc:spChg>
      </pc:sldChg>
      <pc:sldChg chg="modSp add mod ord">
        <pc:chgData name="Christopher F Ross" userId="c462672c-357d-407b-8139-73090edb9fba" providerId="ADAL" clId="{560013FD-1016-4011-B399-648F1D48A71B}" dt="2022-09-09T19:42:19.764" v="1590" actId="20577"/>
        <pc:sldMkLst>
          <pc:docMk/>
          <pc:sldMk cId="3473503185" sldId="689"/>
        </pc:sldMkLst>
        <pc:spChg chg="mod">
          <ac:chgData name="Christopher F Ross" userId="c462672c-357d-407b-8139-73090edb9fba" providerId="ADAL" clId="{560013FD-1016-4011-B399-648F1D48A71B}" dt="2022-09-09T19:42:19.764" v="1590" actId="20577"/>
          <ac:spMkLst>
            <pc:docMk/>
            <pc:sldMk cId="3473503185" sldId="689"/>
            <ac:spMk id="21" creationId="{3CC45B80-D59A-4039-B5EB-61BB19AA704F}"/>
          </ac:spMkLst>
        </pc:spChg>
        <pc:spChg chg="mod">
          <ac:chgData name="Christopher F Ross" userId="c462672c-357d-407b-8139-73090edb9fba" providerId="ADAL" clId="{560013FD-1016-4011-B399-648F1D48A71B}" dt="2022-09-09T19:41:20.854" v="1550" actId="20577"/>
          <ac:spMkLst>
            <pc:docMk/>
            <pc:sldMk cId="3473503185" sldId="689"/>
            <ac:spMk id="4116" creationId="{00000000-0000-0000-0000-000000000000}"/>
          </ac:spMkLst>
        </pc:spChg>
      </pc:sldChg>
      <pc:sldChg chg="modSp add mod">
        <pc:chgData name="Christopher F Ross" userId="c462672c-357d-407b-8139-73090edb9fba" providerId="ADAL" clId="{560013FD-1016-4011-B399-648F1D48A71B}" dt="2022-09-09T19:45:05.123" v="1639" actId="1076"/>
        <pc:sldMkLst>
          <pc:docMk/>
          <pc:sldMk cId="568289979" sldId="690"/>
        </pc:sldMkLst>
        <pc:spChg chg="mod">
          <ac:chgData name="Christopher F Ross" userId="c462672c-357d-407b-8139-73090edb9fba" providerId="ADAL" clId="{560013FD-1016-4011-B399-648F1D48A71B}" dt="2022-09-09T19:42:08.597" v="1581" actId="20577"/>
          <ac:spMkLst>
            <pc:docMk/>
            <pc:sldMk cId="568289979" sldId="690"/>
            <ac:spMk id="21" creationId="{3CC45B80-D59A-4039-B5EB-61BB19AA704F}"/>
          </ac:spMkLst>
        </pc:spChg>
        <pc:spChg chg="mod">
          <ac:chgData name="Christopher F Ross" userId="c462672c-357d-407b-8139-73090edb9fba" providerId="ADAL" clId="{560013FD-1016-4011-B399-648F1D48A71B}" dt="2022-09-09T19:44:51.870" v="1635" actId="14100"/>
          <ac:spMkLst>
            <pc:docMk/>
            <pc:sldMk cId="568289979" sldId="690"/>
            <ac:spMk id="24" creationId="{531385C2-2C5E-4C08-A423-1510E4D8D4C3}"/>
          </ac:spMkLst>
        </pc:spChg>
        <pc:spChg chg="mod">
          <ac:chgData name="Christopher F Ross" userId="c462672c-357d-407b-8139-73090edb9fba" providerId="ADAL" clId="{560013FD-1016-4011-B399-648F1D48A71B}" dt="2022-09-09T19:44:49.162" v="1634" actId="14100"/>
          <ac:spMkLst>
            <pc:docMk/>
            <pc:sldMk cId="568289979" sldId="690"/>
            <ac:spMk id="26" creationId="{1F5114D7-3011-4434-B002-73A72E0DB7CC}"/>
          </ac:spMkLst>
        </pc:spChg>
        <pc:spChg chg="mod">
          <ac:chgData name="Christopher F Ross" userId="c462672c-357d-407b-8139-73090edb9fba" providerId="ADAL" clId="{560013FD-1016-4011-B399-648F1D48A71B}" dt="2022-09-09T19:44:55.378" v="1636" actId="14100"/>
          <ac:spMkLst>
            <pc:docMk/>
            <pc:sldMk cId="568289979" sldId="690"/>
            <ac:spMk id="30" creationId="{BE9B4677-7FA9-4040-917A-86BA7C796A74}"/>
          </ac:spMkLst>
        </pc:spChg>
        <pc:spChg chg="mod">
          <ac:chgData name="Christopher F Ross" userId="c462672c-357d-407b-8139-73090edb9fba" providerId="ADAL" clId="{560013FD-1016-4011-B399-648F1D48A71B}" dt="2022-09-09T19:44:42.039" v="1633" actId="1035"/>
          <ac:spMkLst>
            <pc:docMk/>
            <pc:sldMk cId="568289979" sldId="690"/>
            <ac:spMk id="32" creationId="{34AE31D6-15E3-4169-A80F-C6930C2B00ED}"/>
          </ac:spMkLst>
        </pc:spChg>
        <pc:spChg chg="mod">
          <ac:chgData name="Christopher F Ross" userId="c462672c-357d-407b-8139-73090edb9fba" providerId="ADAL" clId="{560013FD-1016-4011-B399-648F1D48A71B}" dt="2022-09-09T19:44:36.350" v="1628" actId="1076"/>
          <ac:spMkLst>
            <pc:docMk/>
            <pc:sldMk cId="568289979" sldId="690"/>
            <ac:spMk id="34" creationId="{26185603-EA86-44D6-B97D-40E96114DC12}"/>
          </ac:spMkLst>
        </pc:spChg>
        <pc:spChg chg="mod">
          <ac:chgData name="Christopher F Ross" userId="c462672c-357d-407b-8139-73090edb9fba" providerId="ADAL" clId="{560013FD-1016-4011-B399-648F1D48A71B}" dt="2022-09-09T19:44:59.181" v="1637" actId="14100"/>
          <ac:spMkLst>
            <pc:docMk/>
            <pc:sldMk cId="568289979" sldId="690"/>
            <ac:spMk id="35" creationId="{7D97C2E6-4653-486A-80CD-63FAED3E79FE}"/>
          </ac:spMkLst>
        </pc:spChg>
        <pc:spChg chg="mod">
          <ac:chgData name="Christopher F Ross" userId="c462672c-357d-407b-8139-73090edb9fba" providerId="ADAL" clId="{560013FD-1016-4011-B399-648F1D48A71B}" dt="2022-09-09T19:43:27.676" v="1621" actId="20577"/>
          <ac:spMkLst>
            <pc:docMk/>
            <pc:sldMk cId="568289979" sldId="690"/>
            <ac:spMk id="37" creationId="{4F497ED8-5D31-4E02-95A4-177F88CDE346}"/>
          </ac:spMkLst>
        </pc:spChg>
        <pc:spChg chg="mod">
          <ac:chgData name="Christopher F Ross" userId="c462672c-357d-407b-8139-73090edb9fba" providerId="ADAL" clId="{560013FD-1016-4011-B399-648F1D48A71B}" dt="2022-09-09T19:44:42.039" v="1633" actId="1035"/>
          <ac:spMkLst>
            <pc:docMk/>
            <pc:sldMk cId="568289979" sldId="690"/>
            <ac:spMk id="38" creationId="{F2C4A491-0B61-4E95-863F-79F8DCCCEE33}"/>
          </ac:spMkLst>
        </pc:spChg>
        <pc:spChg chg="mod">
          <ac:chgData name="Christopher F Ross" userId="c462672c-357d-407b-8139-73090edb9fba" providerId="ADAL" clId="{560013FD-1016-4011-B399-648F1D48A71B}" dt="2022-09-09T19:42:51.501" v="1619" actId="20577"/>
          <ac:spMkLst>
            <pc:docMk/>
            <pc:sldMk cId="568289979" sldId="690"/>
            <ac:spMk id="40" creationId="{E5DA1D8D-7D87-4D40-9F5E-58B0B87B3327}"/>
          </ac:spMkLst>
        </pc:spChg>
        <pc:spChg chg="mod">
          <ac:chgData name="Christopher F Ross" userId="c462672c-357d-407b-8139-73090edb9fba" providerId="ADAL" clId="{560013FD-1016-4011-B399-648F1D48A71B}" dt="2022-09-09T19:45:05.123" v="1639" actId="1076"/>
          <ac:spMkLst>
            <pc:docMk/>
            <pc:sldMk cId="568289979" sldId="690"/>
            <ac:spMk id="41" creationId="{39214790-D6AE-4535-8490-576748D0E19D}"/>
          </ac:spMkLst>
        </pc:spChg>
        <pc:spChg chg="mod">
          <ac:chgData name="Christopher F Ross" userId="c462672c-357d-407b-8139-73090edb9fba" providerId="ADAL" clId="{560013FD-1016-4011-B399-648F1D48A71B}" dt="2022-09-09T19:45:01.418" v="1638" actId="1076"/>
          <ac:spMkLst>
            <pc:docMk/>
            <pc:sldMk cId="568289979" sldId="690"/>
            <ac:spMk id="42" creationId="{028096C3-16C7-428D-B5D2-54DB0265C1B5}"/>
          </ac:spMkLst>
        </pc:spChg>
        <pc:spChg chg="mod">
          <ac:chgData name="Christopher F Ross" userId="c462672c-357d-407b-8139-73090edb9fba" providerId="ADAL" clId="{560013FD-1016-4011-B399-648F1D48A71B}" dt="2022-09-09T19:42:02.121" v="1569" actId="255"/>
          <ac:spMkLst>
            <pc:docMk/>
            <pc:sldMk cId="568289979" sldId="690"/>
            <ac:spMk id="4116" creationId="{00000000-0000-0000-0000-000000000000}"/>
          </ac:spMkLst>
        </pc:spChg>
      </pc:sldChg>
      <pc:sldChg chg="addSp modSp add mod modAnim">
        <pc:chgData name="Christopher F Ross" userId="c462672c-357d-407b-8139-73090edb9fba" providerId="ADAL" clId="{560013FD-1016-4011-B399-648F1D48A71B}" dt="2022-09-09T19:49:46.794" v="1703"/>
        <pc:sldMkLst>
          <pc:docMk/>
          <pc:sldMk cId="2087966503" sldId="691"/>
        </pc:sldMkLst>
        <pc:spChg chg="mod">
          <ac:chgData name="Christopher F Ross" userId="c462672c-357d-407b-8139-73090edb9fba" providerId="ADAL" clId="{560013FD-1016-4011-B399-648F1D48A71B}" dt="2022-09-09T19:49:34.184" v="1701" actId="113"/>
          <ac:spMkLst>
            <pc:docMk/>
            <pc:sldMk cId="2087966503" sldId="691"/>
            <ac:spMk id="8196" creationId="{00000000-0000-0000-0000-000000000000}"/>
          </ac:spMkLst>
        </pc:spChg>
        <pc:picChg chg="add mod">
          <ac:chgData name="Christopher F Ross" userId="c462672c-357d-407b-8139-73090edb9fba" providerId="ADAL" clId="{560013FD-1016-4011-B399-648F1D48A71B}" dt="2022-09-09T19:48:02.338" v="1669" actId="14100"/>
          <ac:picMkLst>
            <pc:docMk/>
            <pc:sldMk cId="2087966503" sldId="691"/>
            <ac:picMk id="7" creationId="{ACE3AC3A-93E3-47FC-AF31-D4F5DE49E876}"/>
          </ac:picMkLst>
        </pc:picChg>
      </pc:sldChg>
      <pc:sldMasterChg chg="modSp modSldLayout">
        <pc:chgData name="Christopher F Ross" userId="c462672c-357d-407b-8139-73090edb9fba" providerId="ADAL" clId="{560013FD-1016-4011-B399-648F1D48A71B}" dt="2022-09-09T18:09:32.759" v="2"/>
        <pc:sldMasterMkLst>
          <pc:docMk/>
          <pc:sldMasterMk cId="0" sldId="2147483648"/>
        </pc:sldMasterMkLst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asterMk cId="0" sldId="2147483648"/>
            <ac:spMk id="1028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asterMk cId="0" sldId="2147483648"/>
            <ac:spMk id="1029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asterMk cId="0" sldId="2147483648"/>
            <ac:spMk id="1030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asterMk cId="0" sldId="2147483648"/>
            <ac:spMk id="25602" creationId="{00000000-0000-0000-0000-000000000000}"/>
          </ac:spMkLst>
        </pc:spChg>
        <pc:spChg chg="mod">
          <ac:chgData name="Christopher F Ross" userId="c462672c-357d-407b-8139-73090edb9fba" providerId="ADAL" clId="{560013FD-1016-4011-B399-648F1D48A71B}" dt="2022-09-09T18:09:32.759" v="2"/>
          <ac:spMkLst>
            <pc:docMk/>
            <pc:sldMasterMk cId="0" sldId="2147483648"/>
            <ac:spMk id="25603" creationId="{00000000-0000-0000-0000-000000000000}"/>
          </ac:spMkLst>
        </pc:spChg>
        <pc:sldLayoutChg chg="modSp">
          <pc:chgData name="Christopher F Ross" userId="c462672c-357d-407b-8139-73090edb9fba" providerId="ADAL" clId="{560013FD-1016-4011-B399-648F1D48A71B}" dt="2022-09-09T18:09:32.759" v="2"/>
          <pc:sldLayoutMkLst>
            <pc:docMk/>
            <pc:sldMasterMk cId="0" sldId="2147483648"/>
            <pc:sldLayoutMk cId="0" sldId="2147483649"/>
          </pc:sldLayoutMkLst>
          <pc:spChg chg="mod">
            <ac:chgData name="Christopher F Ross" userId="c462672c-357d-407b-8139-73090edb9fba" providerId="ADAL" clId="{560013FD-1016-4011-B399-648F1D48A71B}" dt="2022-09-09T18:09:32.759" v="2"/>
            <ac:spMkLst>
              <pc:docMk/>
              <pc:sldMasterMk cId="0" sldId="2147483648"/>
              <pc:sldLayoutMk cId="0" sldId="2147483649"/>
              <ac:spMk id="2" creationId="{00000000-0000-0000-0000-000000000000}"/>
            </ac:spMkLst>
          </pc:spChg>
          <pc:spChg chg="mod">
            <ac:chgData name="Christopher F Ross" userId="c462672c-357d-407b-8139-73090edb9fba" providerId="ADAL" clId="{560013FD-1016-4011-B399-648F1D48A71B}" dt="2022-09-09T18:09:32.759" v="2"/>
            <ac:spMkLst>
              <pc:docMk/>
              <pc:sldMasterMk cId="0" sldId="2147483648"/>
              <pc:sldLayoutMk cId="0" sldId="2147483649"/>
              <ac:spMk id="3" creationId="{00000000-0000-0000-0000-000000000000}"/>
            </ac:spMkLst>
          </pc:spChg>
        </pc:sldLayoutChg>
        <pc:sldLayoutChg chg="modSp">
          <pc:chgData name="Christopher F Ross" userId="c462672c-357d-407b-8139-73090edb9fba" providerId="ADAL" clId="{560013FD-1016-4011-B399-648F1D48A71B}" dt="2022-09-09T18:09:32.759" v="2"/>
          <pc:sldLayoutMkLst>
            <pc:docMk/>
            <pc:sldMasterMk cId="0" sldId="2147483648"/>
            <pc:sldLayoutMk cId="0" sldId="2147483651"/>
          </pc:sldLayoutMkLst>
          <pc:spChg chg="mod">
            <ac:chgData name="Christopher F Ross" userId="c462672c-357d-407b-8139-73090edb9fba" providerId="ADAL" clId="{560013FD-1016-4011-B399-648F1D48A71B}" dt="2022-09-09T18:09:32.759" v="2"/>
            <ac:spMkLst>
              <pc:docMk/>
              <pc:sldMasterMk cId="0" sldId="2147483648"/>
              <pc:sldLayoutMk cId="0" sldId="2147483651"/>
              <ac:spMk id="2" creationId="{00000000-0000-0000-0000-000000000000}"/>
            </ac:spMkLst>
          </pc:spChg>
          <pc:spChg chg="mod">
            <ac:chgData name="Christopher F Ross" userId="c462672c-357d-407b-8139-73090edb9fba" providerId="ADAL" clId="{560013FD-1016-4011-B399-648F1D48A71B}" dt="2022-09-09T18:09:32.759" v="2"/>
            <ac:spMkLst>
              <pc:docMk/>
              <pc:sldMasterMk cId="0" sldId="2147483648"/>
              <pc:sldLayoutMk cId="0" sldId="2147483651"/>
              <ac:spMk id="3" creationId="{00000000-0000-0000-0000-000000000000}"/>
            </ac:spMkLst>
          </pc:spChg>
        </pc:sldLayoutChg>
        <pc:sldLayoutChg chg="modSp">
          <pc:chgData name="Christopher F Ross" userId="c462672c-357d-407b-8139-73090edb9fba" providerId="ADAL" clId="{560013FD-1016-4011-B399-648F1D48A71B}" dt="2022-09-09T18:09:32.759" v="2"/>
          <pc:sldLayoutMkLst>
            <pc:docMk/>
            <pc:sldMasterMk cId="0" sldId="2147483648"/>
            <pc:sldLayoutMk cId="0" sldId="2147483652"/>
          </pc:sldLayoutMkLst>
          <pc:spChg chg="mod">
            <ac:chgData name="Christopher F Ross" userId="c462672c-357d-407b-8139-73090edb9fba" providerId="ADAL" clId="{560013FD-1016-4011-B399-648F1D48A71B}" dt="2022-09-09T18:09:32.759" v="2"/>
            <ac:spMkLst>
              <pc:docMk/>
              <pc:sldMasterMk cId="0" sldId="2147483648"/>
              <pc:sldLayoutMk cId="0" sldId="2147483652"/>
              <ac:spMk id="3" creationId="{00000000-0000-0000-0000-000000000000}"/>
            </ac:spMkLst>
          </pc:spChg>
          <pc:spChg chg="mod">
            <ac:chgData name="Christopher F Ross" userId="c462672c-357d-407b-8139-73090edb9fba" providerId="ADAL" clId="{560013FD-1016-4011-B399-648F1D48A71B}" dt="2022-09-09T18:09:32.759" v="2"/>
            <ac:spMkLst>
              <pc:docMk/>
              <pc:sldMasterMk cId="0" sldId="2147483648"/>
              <pc:sldLayoutMk cId="0" sldId="2147483652"/>
              <ac:spMk id="4" creationId="{00000000-0000-0000-0000-000000000000}"/>
            </ac:spMkLst>
          </pc:spChg>
        </pc:sldLayoutChg>
        <pc:sldLayoutChg chg="modSp">
          <pc:chgData name="Christopher F Ross" userId="c462672c-357d-407b-8139-73090edb9fba" providerId="ADAL" clId="{560013FD-1016-4011-B399-648F1D48A71B}" dt="2022-09-09T18:09:32.759" v="2"/>
          <pc:sldLayoutMkLst>
            <pc:docMk/>
            <pc:sldMasterMk cId="0" sldId="2147483648"/>
            <pc:sldLayoutMk cId="0" sldId="2147483653"/>
          </pc:sldLayoutMkLst>
          <pc:spChg chg="mod">
            <ac:chgData name="Christopher F Ross" userId="c462672c-357d-407b-8139-73090edb9fba" providerId="ADAL" clId="{560013FD-1016-4011-B399-648F1D48A71B}" dt="2022-09-09T18:09:32.759" v="2"/>
            <ac:spMkLst>
              <pc:docMk/>
              <pc:sldMasterMk cId="0" sldId="2147483648"/>
              <pc:sldLayoutMk cId="0" sldId="2147483653"/>
              <ac:spMk id="2" creationId="{00000000-0000-0000-0000-000000000000}"/>
            </ac:spMkLst>
          </pc:spChg>
          <pc:spChg chg="mod">
            <ac:chgData name="Christopher F Ross" userId="c462672c-357d-407b-8139-73090edb9fba" providerId="ADAL" clId="{560013FD-1016-4011-B399-648F1D48A71B}" dt="2022-09-09T18:09:32.759" v="2"/>
            <ac:spMkLst>
              <pc:docMk/>
              <pc:sldMasterMk cId="0" sldId="2147483648"/>
              <pc:sldLayoutMk cId="0" sldId="2147483653"/>
              <ac:spMk id="3" creationId="{00000000-0000-0000-0000-000000000000}"/>
            </ac:spMkLst>
          </pc:spChg>
          <pc:spChg chg="mod">
            <ac:chgData name="Christopher F Ross" userId="c462672c-357d-407b-8139-73090edb9fba" providerId="ADAL" clId="{560013FD-1016-4011-B399-648F1D48A71B}" dt="2022-09-09T18:09:32.759" v="2"/>
            <ac:spMkLst>
              <pc:docMk/>
              <pc:sldMasterMk cId="0" sldId="2147483648"/>
              <pc:sldLayoutMk cId="0" sldId="2147483653"/>
              <ac:spMk id="4" creationId="{00000000-0000-0000-0000-000000000000}"/>
            </ac:spMkLst>
          </pc:spChg>
          <pc:spChg chg="mod">
            <ac:chgData name="Christopher F Ross" userId="c462672c-357d-407b-8139-73090edb9fba" providerId="ADAL" clId="{560013FD-1016-4011-B399-648F1D48A71B}" dt="2022-09-09T18:09:32.759" v="2"/>
            <ac:spMkLst>
              <pc:docMk/>
              <pc:sldMasterMk cId="0" sldId="2147483648"/>
              <pc:sldLayoutMk cId="0" sldId="2147483653"/>
              <ac:spMk id="5" creationId="{00000000-0000-0000-0000-000000000000}"/>
            </ac:spMkLst>
          </pc:spChg>
          <pc:spChg chg="mod">
            <ac:chgData name="Christopher F Ross" userId="c462672c-357d-407b-8139-73090edb9fba" providerId="ADAL" clId="{560013FD-1016-4011-B399-648F1D48A71B}" dt="2022-09-09T18:09:32.759" v="2"/>
            <ac:spMkLst>
              <pc:docMk/>
              <pc:sldMasterMk cId="0" sldId="2147483648"/>
              <pc:sldLayoutMk cId="0" sldId="2147483653"/>
              <ac:spMk id="6" creationId="{00000000-0000-0000-0000-000000000000}"/>
            </ac:spMkLst>
          </pc:spChg>
        </pc:sldLayoutChg>
        <pc:sldLayoutChg chg="modSp">
          <pc:chgData name="Christopher F Ross" userId="c462672c-357d-407b-8139-73090edb9fba" providerId="ADAL" clId="{560013FD-1016-4011-B399-648F1D48A71B}" dt="2022-09-09T18:09:32.759" v="2"/>
          <pc:sldLayoutMkLst>
            <pc:docMk/>
            <pc:sldMasterMk cId="0" sldId="2147483648"/>
            <pc:sldLayoutMk cId="0" sldId="2147483656"/>
          </pc:sldLayoutMkLst>
          <pc:spChg chg="mod">
            <ac:chgData name="Christopher F Ross" userId="c462672c-357d-407b-8139-73090edb9fba" providerId="ADAL" clId="{560013FD-1016-4011-B399-648F1D48A71B}" dt="2022-09-09T18:09:32.759" v="2"/>
            <ac:spMkLst>
              <pc:docMk/>
              <pc:sldMasterMk cId="0" sldId="2147483648"/>
              <pc:sldLayoutMk cId="0" sldId="2147483656"/>
              <ac:spMk id="2" creationId="{00000000-0000-0000-0000-000000000000}"/>
            </ac:spMkLst>
          </pc:spChg>
          <pc:spChg chg="mod">
            <ac:chgData name="Christopher F Ross" userId="c462672c-357d-407b-8139-73090edb9fba" providerId="ADAL" clId="{560013FD-1016-4011-B399-648F1D48A71B}" dt="2022-09-09T18:09:32.759" v="2"/>
            <ac:spMkLst>
              <pc:docMk/>
              <pc:sldMasterMk cId="0" sldId="2147483648"/>
              <pc:sldLayoutMk cId="0" sldId="2147483656"/>
              <ac:spMk id="3" creationId="{00000000-0000-0000-0000-000000000000}"/>
            </ac:spMkLst>
          </pc:spChg>
          <pc:spChg chg="mod">
            <ac:chgData name="Christopher F Ross" userId="c462672c-357d-407b-8139-73090edb9fba" providerId="ADAL" clId="{560013FD-1016-4011-B399-648F1D48A71B}" dt="2022-09-09T18:09:32.759" v="2"/>
            <ac:spMkLst>
              <pc:docMk/>
              <pc:sldMasterMk cId="0" sldId="2147483648"/>
              <pc:sldLayoutMk cId="0" sldId="2147483656"/>
              <ac:spMk id="4" creationId="{00000000-0000-0000-0000-000000000000}"/>
            </ac:spMkLst>
          </pc:spChg>
        </pc:sldLayoutChg>
        <pc:sldLayoutChg chg="modSp">
          <pc:chgData name="Christopher F Ross" userId="c462672c-357d-407b-8139-73090edb9fba" providerId="ADAL" clId="{560013FD-1016-4011-B399-648F1D48A71B}" dt="2022-09-09T18:09:32.759" v="2"/>
          <pc:sldLayoutMkLst>
            <pc:docMk/>
            <pc:sldMasterMk cId="0" sldId="2147483648"/>
            <pc:sldLayoutMk cId="0" sldId="2147483657"/>
          </pc:sldLayoutMkLst>
          <pc:spChg chg="mod">
            <ac:chgData name="Christopher F Ross" userId="c462672c-357d-407b-8139-73090edb9fba" providerId="ADAL" clId="{560013FD-1016-4011-B399-648F1D48A71B}" dt="2022-09-09T18:09:32.759" v="2"/>
            <ac:spMkLst>
              <pc:docMk/>
              <pc:sldMasterMk cId="0" sldId="2147483648"/>
              <pc:sldLayoutMk cId="0" sldId="2147483657"/>
              <ac:spMk id="2" creationId="{00000000-0000-0000-0000-000000000000}"/>
            </ac:spMkLst>
          </pc:spChg>
          <pc:spChg chg="mod">
            <ac:chgData name="Christopher F Ross" userId="c462672c-357d-407b-8139-73090edb9fba" providerId="ADAL" clId="{560013FD-1016-4011-B399-648F1D48A71B}" dt="2022-09-09T18:09:32.759" v="2"/>
            <ac:spMkLst>
              <pc:docMk/>
              <pc:sldMasterMk cId="0" sldId="2147483648"/>
              <pc:sldLayoutMk cId="0" sldId="2147483657"/>
              <ac:spMk id="3" creationId="{00000000-0000-0000-0000-000000000000}"/>
            </ac:spMkLst>
          </pc:spChg>
          <pc:spChg chg="mod">
            <ac:chgData name="Christopher F Ross" userId="c462672c-357d-407b-8139-73090edb9fba" providerId="ADAL" clId="{560013FD-1016-4011-B399-648F1D48A71B}" dt="2022-09-09T18:09:32.759" v="2"/>
            <ac:spMkLst>
              <pc:docMk/>
              <pc:sldMasterMk cId="0" sldId="2147483648"/>
              <pc:sldLayoutMk cId="0" sldId="2147483657"/>
              <ac:spMk id="4" creationId="{00000000-0000-0000-0000-000000000000}"/>
            </ac:spMkLst>
          </pc:spChg>
        </pc:sldLayoutChg>
        <pc:sldLayoutChg chg="modSp">
          <pc:chgData name="Christopher F Ross" userId="c462672c-357d-407b-8139-73090edb9fba" providerId="ADAL" clId="{560013FD-1016-4011-B399-648F1D48A71B}" dt="2022-09-09T18:09:32.759" v="2"/>
          <pc:sldLayoutMkLst>
            <pc:docMk/>
            <pc:sldMasterMk cId="0" sldId="2147483648"/>
            <pc:sldLayoutMk cId="0" sldId="2147483659"/>
          </pc:sldLayoutMkLst>
          <pc:spChg chg="mod">
            <ac:chgData name="Christopher F Ross" userId="c462672c-357d-407b-8139-73090edb9fba" providerId="ADAL" clId="{560013FD-1016-4011-B399-648F1D48A71B}" dt="2022-09-09T18:09:32.759" v="2"/>
            <ac:spMkLst>
              <pc:docMk/>
              <pc:sldMasterMk cId="0" sldId="2147483648"/>
              <pc:sldLayoutMk cId="0" sldId="2147483659"/>
              <ac:spMk id="2" creationId="{00000000-0000-0000-0000-000000000000}"/>
            </ac:spMkLst>
          </pc:spChg>
          <pc:spChg chg="mod">
            <ac:chgData name="Christopher F Ross" userId="c462672c-357d-407b-8139-73090edb9fba" providerId="ADAL" clId="{560013FD-1016-4011-B399-648F1D48A71B}" dt="2022-09-09T18:09:32.759" v="2"/>
            <ac:spMkLst>
              <pc:docMk/>
              <pc:sldMasterMk cId="0" sldId="2147483648"/>
              <pc:sldLayoutMk cId="0" sldId="2147483659"/>
              <ac:spMk id="3" creationId="{00000000-0000-0000-0000-000000000000}"/>
            </ac:spMkLst>
          </pc:spChg>
        </pc:sldLayoutChg>
      </pc:sldMasterChg>
    </pc:docChg>
  </pc:docChgLst>
  <pc:docChgLst>
    <pc:chgData name="Darrel S Young" userId="f4bede98-a081-4ea9-ad13-cc9b669fa45f" providerId="ADAL" clId="{D461A864-2E04-478C-B458-9957A9E051AF}"/>
    <pc:docChg chg="modSld">
      <pc:chgData name="Darrel S Young" userId="f4bede98-a081-4ea9-ad13-cc9b669fa45f" providerId="ADAL" clId="{D461A864-2E04-478C-B458-9957A9E051AF}" dt="2022-08-05T19:40:52.950" v="0" actId="729"/>
      <pc:docMkLst>
        <pc:docMk/>
      </pc:docMkLst>
      <pc:sldChg chg="mod modShow">
        <pc:chgData name="Darrel S Young" userId="f4bede98-a081-4ea9-ad13-cc9b669fa45f" providerId="ADAL" clId="{D461A864-2E04-478C-B458-9957A9E051AF}" dt="2022-08-05T19:40:52.950" v="0" actId="729"/>
        <pc:sldMkLst>
          <pc:docMk/>
          <pc:sldMk cId="0" sldId="483"/>
        </pc:sldMkLst>
      </pc:sldChg>
      <pc:sldChg chg="mod modShow">
        <pc:chgData name="Darrel S Young" userId="f4bede98-a081-4ea9-ad13-cc9b669fa45f" providerId="ADAL" clId="{D461A864-2E04-478C-B458-9957A9E051AF}" dt="2022-08-05T19:40:52.950" v="0" actId="729"/>
        <pc:sldMkLst>
          <pc:docMk/>
          <pc:sldMk cId="0" sldId="484"/>
        </pc:sldMkLst>
      </pc:sldChg>
      <pc:sldChg chg="mod modShow">
        <pc:chgData name="Darrel S Young" userId="f4bede98-a081-4ea9-ad13-cc9b669fa45f" providerId="ADAL" clId="{D461A864-2E04-478C-B458-9957A9E051AF}" dt="2022-08-05T19:40:52.950" v="0" actId="729"/>
        <pc:sldMkLst>
          <pc:docMk/>
          <pc:sldMk cId="0" sldId="522"/>
        </pc:sldMkLst>
      </pc:sldChg>
      <pc:sldChg chg="mod modShow">
        <pc:chgData name="Darrel S Young" userId="f4bede98-a081-4ea9-ad13-cc9b669fa45f" providerId="ADAL" clId="{D461A864-2E04-478C-B458-9957A9E051AF}" dt="2022-08-05T19:40:52.950" v="0" actId="729"/>
        <pc:sldMkLst>
          <pc:docMk/>
          <pc:sldMk cId="0" sldId="544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43979" cy="46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17" tIns="46659" rIns="93317" bIns="46659" numCol="1" anchor="t" anchorCtr="0" compatLnSpc="1">
            <a:prstTxWarp prst="textNoShape">
              <a:avLst/>
            </a:prstTxWarp>
          </a:bodyPr>
          <a:lstStyle>
            <a:lvl1pPr defTabSz="933261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9121" y="0"/>
            <a:ext cx="3043979" cy="46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17" tIns="46659" rIns="93317" bIns="46659" numCol="1" anchor="t" anchorCtr="0" compatLnSpc="1">
            <a:prstTxWarp prst="textNoShape">
              <a:avLst/>
            </a:prstTxWarp>
          </a:bodyPr>
          <a:lstStyle>
            <a:lvl1pPr algn="r" defTabSz="933261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14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843328"/>
            <a:ext cx="3043979" cy="4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17" tIns="46659" rIns="93317" bIns="46659" numCol="1" anchor="b" anchorCtr="0" compatLnSpc="1">
            <a:prstTxWarp prst="textNoShape">
              <a:avLst/>
            </a:prstTxWarp>
          </a:bodyPr>
          <a:lstStyle>
            <a:lvl1pPr defTabSz="933261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14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9121" y="8843328"/>
            <a:ext cx="3043979" cy="4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17" tIns="46659" rIns="93317" bIns="46659" numCol="1" anchor="b" anchorCtr="0" compatLnSpc="1">
            <a:prstTxWarp prst="textNoShape">
              <a:avLst/>
            </a:prstTxWarp>
          </a:bodyPr>
          <a:lstStyle>
            <a:lvl1pPr algn="r" defTabSz="933261">
              <a:defRPr sz="1200"/>
            </a:lvl1pPr>
          </a:lstStyle>
          <a:p>
            <a:pPr>
              <a:defRPr/>
            </a:pPr>
            <a:fld id="{8519F343-5E1F-499A-AB7D-80E23795472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73513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43979" cy="46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17" tIns="46659" rIns="93317" bIns="46659" numCol="1" anchor="t" anchorCtr="0" compatLnSpc="1">
            <a:prstTxWarp prst="textNoShape">
              <a:avLst/>
            </a:prstTxWarp>
          </a:bodyPr>
          <a:lstStyle>
            <a:lvl1pPr defTabSz="933261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9121" y="0"/>
            <a:ext cx="3043979" cy="46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17" tIns="46659" rIns="93317" bIns="46659" numCol="1" anchor="t" anchorCtr="0" compatLnSpc="1">
            <a:prstTxWarp prst="textNoShape">
              <a:avLst/>
            </a:prstTxWarp>
          </a:bodyPr>
          <a:lstStyle>
            <a:lvl1pPr algn="r" defTabSz="933261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48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09575" y="698500"/>
            <a:ext cx="6203950" cy="34909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6733" y="4422459"/>
            <a:ext cx="5149637" cy="4188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17" tIns="46659" rIns="93317" bIns="4665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43328"/>
            <a:ext cx="3043979" cy="4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17" tIns="46659" rIns="93317" bIns="46659" numCol="1" anchor="b" anchorCtr="0" compatLnSpc="1">
            <a:prstTxWarp prst="textNoShape">
              <a:avLst/>
            </a:prstTxWarp>
          </a:bodyPr>
          <a:lstStyle>
            <a:lvl1pPr defTabSz="933261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9121" y="8843328"/>
            <a:ext cx="3043979" cy="4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17" tIns="46659" rIns="93317" bIns="46659" numCol="1" anchor="b" anchorCtr="0" compatLnSpc="1">
            <a:prstTxWarp prst="textNoShape">
              <a:avLst/>
            </a:prstTxWarp>
          </a:bodyPr>
          <a:lstStyle>
            <a:lvl1pPr algn="r" defTabSz="933261">
              <a:defRPr sz="1200"/>
            </a:lvl1pPr>
          </a:lstStyle>
          <a:p>
            <a:pPr>
              <a:defRPr/>
            </a:pPr>
            <a:fld id="{FD24806E-DCB2-4554-AD0D-E0D40C6758D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59834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CD19F7-01E1-46D3-A666-97BF62AD9C8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A3024E-E448-4CFB-BE1E-1BCB7D7A006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BE23D2-0915-4EFB-B9D0-AA9EBF9BDC6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78ACF5-B38A-40AD-B563-DE296FCF6A7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AF1E36-88BF-472A-972F-0AB169CD5D5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DC225C-E00F-4CA8-B345-B919F008750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EB542F-1AB1-4D1A-B245-987B1C8F4D4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49CEF7-F5C4-470D-BDC7-2B4159812D5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70428D-02B2-4E0E-AF9F-86A13B223E1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D96F4D-D037-47DC-A51F-FE572C0723C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157C40-32B6-4413-990F-2B6E75E4DA0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E6C21EC-02B5-46FB-B8B0-429827B36A9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hyperlink" Target="https://www.google.com/url?sa=i&amp;rct=j&amp;q=&amp;esrc=s&amp;frm=1&amp;source=images&amp;cd=&amp;cad=rja&amp;uact=8&amp;ved=0CAcQjRw&amp;url=https://www.shellac.net/wet_mill_gauge.html&amp;ei=LeN1VfWDDoPlsASmuoLIDg&amp;psig=AFQjCNFHNU7VgmjmqI1R9Slp5lhRnAOZyQ&amp;ust=1433875423944648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.png"/><Relationship Id="rId4" Type="http://schemas.openxmlformats.org/officeDocument/2006/relationships/oleObject" Target="../embeddings/oleObject2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9.png"/><Relationship Id="rId7" Type="http://schemas.openxmlformats.org/officeDocument/2006/relationships/image" Target="../media/image21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hyperlink" Target="Wood%20And%20Film%20Failures%20LV%203%2007222013.pptx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hyperlink" Target="Wood%20And%20Film%20Failures%20LV%203%2007222013.pptx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Wood%20And%20Film%20Failures%20LV%203%2007222013.pptx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oleObject" Target="../embeddings/oleObject2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://www.google.com/url?sa=i&amp;rct=j&amp;q=&amp;esrc=s&amp;frm=1&amp;source=images&amp;cd=&amp;cad=rja&amp;uact=8&amp;ved=0CAcQjRw&amp;url=http://imgarcade.com/1/heavy-industry-in-russia/&amp;ei=afl2VfKpCNHksATTtYDgBA&amp;bvm=bv.95039771,d.cWc&amp;psig=AFQjCNEHU4zFO0xmKcRC7pmLC866rZSdXw&amp;ust=1433946830584283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oleObject" Target="../embeddings/oleObject8.bin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7" Type="http://schemas.openxmlformats.org/officeDocument/2006/relationships/image" Target="../media/image39.emf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38.emf"/><Relationship Id="rId4" Type="http://schemas.openxmlformats.org/officeDocument/2006/relationships/oleObject" Target="../embeddings/oleObject11.bin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7" Type="http://schemas.openxmlformats.org/officeDocument/2006/relationships/image" Target="../media/image42.emf"/><Relationship Id="rId2" Type="http://schemas.openxmlformats.org/officeDocument/2006/relationships/oleObject" Target="../embeddings/oleObject13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41.emf"/><Relationship Id="rId4" Type="http://schemas.openxmlformats.org/officeDocument/2006/relationships/oleObject" Target="../embeddings/oleObject14.bin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oleObject" Target="../embeddings/oleObject16.bin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17.bin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09800" y="2590800"/>
            <a:ext cx="7772400" cy="1143000"/>
          </a:xfrm>
        </p:spPr>
        <p:txBody>
          <a:bodyPr/>
          <a:lstStyle/>
          <a:p>
            <a:r>
              <a:rPr lang="en-US" sz="4000" dirty="0">
                <a:latin typeface="Arial" charset="0"/>
              </a:rPr>
              <a:t>Terminology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895600" y="3657600"/>
            <a:ext cx="6400800" cy="1752600"/>
          </a:xfrm>
        </p:spPr>
        <p:txBody>
          <a:bodyPr/>
          <a:lstStyle/>
          <a:p>
            <a:r>
              <a:rPr lang="en-US" sz="2800" dirty="0">
                <a:latin typeface="Arial" charset="0"/>
              </a:rPr>
              <a:t>Revision – 2022-09-31</a:t>
            </a:r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3810000" y="762000"/>
          <a:ext cx="4267200" cy="124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1279174" imgH="3448531" progId="">
                  <p:embed/>
                </p:oleObj>
              </mc:Choice>
              <mc:Fallback>
                <p:oleObj name="Photo Editor Photo" r:id="rId2" imgW="11279174" imgH="3448531" progId="">
                  <p:embed/>
                  <p:pic>
                    <p:nvPicPr>
                      <p:cNvPr id="102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762000"/>
                        <a:ext cx="4267200" cy="1244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508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img.ehowcdn.com/article-new/ehow/images/a06/0u/1s/electrostatic-paint-sprayer-work_-800x800.jpg"/>
          <p:cNvPicPr>
            <a:picLocks noChangeAspect="1" noChangeArrowheads="1"/>
          </p:cNvPicPr>
          <p:nvPr/>
        </p:nvPicPr>
        <p:blipFill>
          <a:blip r:embed="rId2" cstate="print">
            <a:lum contrast="-17000"/>
          </a:blip>
          <a:stretch>
            <a:fillRect/>
          </a:stretch>
        </p:blipFill>
        <p:spPr bwMode="auto">
          <a:xfrm>
            <a:off x="0" y="990600"/>
            <a:ext cx="12344400" cy="676698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 bwMode="auto">
          <a:xfrm>
            <a:off x="0" y="3200400"/>
            <a:ext cx="12496800" cy="838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38400" y="3200400"/>
            <a:ext cx="7315200" cy="838200"/>
          </a:xfrm>
          <a:noFill/>
        </p:spPr>
        <p:txBody>
          <a:bodyPr/>
          <a:lstStyle/>
          <a:p>
            <a:pPr algn="ctr">
              <a:buNone/>
            </a:pPr>
            <a:r>
              <a:rPr lang="en-US" sz="48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Components of a Coating</a:t>
            </a:r>
          </a:p>
        </p:txBody>
      </p:sp>
      <p:graphicFrame>
        <p:nvGraphicFramePr>
          <p:cNvPr id="6" name="Object 4">
            <a:extLst>
              <a:ext uri="{FF2B5EF4-FFF2-40B4-BE49-F238E27FC236}">
                <a16:creationId xmlns:a16="http://schemas.microsoft.com/office/drawing/2014/main" id="{DA6099CA-828B-4CDF-A345-D988E470C4C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779470"/>
              </p:ext>
            </p:extLst>
          </p:nvPr>
        </p:nvGraphicFramePr>
        <p:xfrm>
          <a:off x="304800" y="238125"/>
          <a:ext cx="2286000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11279174" imgH="3448531" progId="">
                  <p:embed/>
                </p:oleObj>
              </mc:Choice>
              <mc:Fallback>
                <p:oleObj name="Photo Editor Photo" r:id="rId3" imgW="11279174" imgH="3448531" progId="">
                  <p:embed/>
                  <p:pic>
                    <p:nvPicPr>
                      <p:cNvPr id="6" name="Object 4">
                        <a:extLst>
                          <a:ext uri="{FF2B5EF4-FFF2-40B4-BE49-F238E27FC236}">
                            <a16:creationId xmlns:a16="http://schemas.microsoft.com/office/drawing/2014/main" id="{DA6099CA-828B-4CDF-A345-D988E470C4C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38125"/>
                        <a:ext cx="2286000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508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ARROYO™  1K Waterborne Topcoat">
            <a:extLst>
              <a:ext uri="{FF2B5EF4-FFF2-40B4-BE49-F238E27FC236}">
                <a16:creationId xmlns:a16="http://schemas.microsoft.com/office/drawing/2014/main" id="{FD46F815-473A-4DF4-B530-846C09B28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057400"/>
            <a:ext cx="8001000" cy="106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48400" y="1752600"/>
            <a:ext cx="5562601" cy="4648200"/>
          </a:xfrm>
          <a:noFill/>
        </p:spPr>
        <p:txBody>
          <a:bodyPr/>
          <a:lstStyle/>
          <a:p>
            <a:pPr marL="0" indent="0">
              <a:buNone/>
            </a:pPr>
            <a:r>
              <a:rPr lang="en-US" sz="24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Solvent</a:t>
            </a:r>
          </a:p>
          <a:p>
            <a:pPr lvl="1"/>
            <a:r>
              <a:rPr lang="en-US" sz="20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Dissolves resins and reduces viscosity</a:t>
            </a:r>
          </a:p>
          <a:p>
            <a:pPr lvl="1"/>
            <a:r>
              <a:rPr lang="en-US" sz="20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Solvent is many different chemicals</a:t>
            </a:r>
          </a:p>
          <a:p>
            <a:pPr lvl="1"/>
            <a:r>
              <a:rPr lang="en-US" sz="20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Controls flow, level and dry</a:t>
            </a:r>
          </a:p>
          <a:p>
            <a:pPr lvl="1"/>
            <a:r>
              <a:rPr lang="en-US" sz="20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Evaporates out of the coating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C4AEAA5F-94FD-4782-892A-63230FD5908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779470"/>
              </p:ext>
            </p:extLst>
          </p:nvPr>
        </p:nvGraphicFramePr>
        <p:xfrm>
          <a:off x="304800" y="238125"/>
          <a:ext cx="2286000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11279174" imgH="3448531" progId="">
                  <p:embed/>
                </p:oleObj>
              </mc:Choice>
              <mc:Fallback>
                <p:oleObj name="Photo Editor Photo" r:id="rId3" imgW="11279174" imgH="3448531" progId="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C4AEAA5F-94FD-4782-892A-63230FD5908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38125"/>
                        <a:ext cx="2286000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508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3">
            <a:extLst>
              <a:ext uri="{FF2B5EF4-FFF2-40B4-BE49-F238E27FC236}">
                <a16:creationId xmlns:a16="http://schemas.microsoft.com/office/drawing/2014/main" id="{62462F3B-F025-4950-BB5F-F678C00B08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399" y="1752600"/>
            <a:ext cx="5562601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400" b="1" kern="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Resin</a:t>
            </a:r>
            <a:r>
              <a:rPr lang="en-US" sz="2400" kern="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 </a:t>
            </a:r>
          </a:p>
          <a:p>
            <a:pPr lvl="1"/>
            <a:r>
              <a:rPr lang="en-US" sz="2000" kern="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Alkyd, Amino, Acrylic, Polyester, Epoxy, Urethane, Vinyl, Nitrocellulose</a:t>
            </a:r>
            <a:br>
              <a:rPr lang="en-US" sz="2000" kern="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</a:br>
            <a:endParaRPr lang="en-US" sz="2000" kern="0" dirty="0"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pPr marL="0" indent="0">
              <a:buNone/>
            </a:pPr>
            <a:r>
              <a:rPr lang="en-US" sz="2400" b="1" kern="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Pigment</a:t>
            </a:r>
          </a:p>
          <a:p>
            <a:pPr lvl="1"/>
            <a:r>
              <a:rPr lang="en-US" sz="2000" kern="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Titanium Dioxide, Industrial Colorants</a:t>
            </a:r>
            <a:br>
              <a:rPr lang="en-US" sz="2000" kern="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</a:br>
            <a:endParaRPr lang="en-US" sz="2000" kern="0" dirty="0"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pPr marL="0" indent="0">
              <a:buNone/>
            </a:pPr>
            <a:r>
              <a:rPr lang="en-US" sz="2400" kern="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Additives and Extenders</a:t>
            </a:r>
          </a:p>
          <a:p>
            <a:pPr lvl="1"/>
            <a:r>
              <a:rPr lang="en-US" sz="2000" kern="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Calcium Carbonate, Talc, Micronized Silica, Wax</a:t>
            </a:r>
            <a:endParaRPr lang="en-US" sz="2400" kern="0" dirty="0"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endParaRPr lang="en-US" sz="2400" kern="0" dirty="0"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EE6AA94D-E8A7-44D2-982B-4403E3DF0C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804" y="270861"/>
            <a:ext cx="10896600" cy="634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pPr algn="r"/>
            <a:r>
              <a:rPr lang="en-US" sz="4000" kern="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What’s in a Can?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A828182-3417-48EB-8DC7-000776E865E3}"/>
              </a:ext>
            </a:extLst>
          </p:cNvPr>
          <p:cNvSpPr/>
          <p:nvPr/>
        </p:nvSpPr>
        <p:spPr bwMode="auto">
          <a:xfrm>
            <a:off x="0" y="1066800"/>
            <a:ext cx="12192000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2" grpId="0" build="p"/>
      <p:bldP spid="8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img.ehowcdn.com/article-new/ehow/images/a06/0u/1s/electrostatic-paint-sprayer-work_-800x800.jpg"/>
          <p:cNvPicPr>
            <a:picLocks noChangeAspect="1" noChangeArrowheads="1"/>
          </p:cNvPicPr>
          <p:nvPr/>
        </p:nvPicPr>
        <p:blipFill>
          <a:blip r:embed="rId2" cstate="print">
            <a:lum contrast="-17000"/>
          </a:blip>
          <a:stretch>
            <a:fillRect/>
          </a:stretch>
        </p:blipFill>
        <p:spPr bwMode="auto">
          <a:xfrm>
            <a:off x="0" y="990600"/>
            <a:ext cx="12192000" cy="5867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 bwMode="auto">
          <a:xfrm>
            <a:off x="0" y="3200400"/>
            <a:ext cx="12192000" cy="838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38400" y="3276600"/>
            <a:ext cx="7315200" cy="838200"/>
          </a:xfrm>
          <a:noFill/>
        </p:spPr>
        <p:txBody>
          <a:bodyPr/>
          <a:lstStyle/>
          <a:p>
            <a:pPr algn="ctr">
              <a:buNone/>
            </a:pPr>
            <a:r>
              <a:rPr lang="en-US" sz="36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Solvent vs. Water Borne</a:t>
            </a:r>
          </a:p>
        </p:txBody>
      </p:sp>
      <p:graphicFrame>
        <p:nvGraphicFramePr>
          <p:cNvPr id="6" name="Object 4">
            <a:extLst>
              <a:ext uri="{FF2B5EF4-FFF2-40B4-BE49-F238E27FC236}">
                <a16:creationId xmlns:a16="http://schemas.microsoft.com/office/drawing/2014/main" id="{AF2CBCE5-73C3-42D9-B9B7-406C25C0312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779470"/>
              </p:ext>
            </p:extLst>
          </p:nvPr>
        </p:nvGraphicFramePr>
        <p:xfrm>
          <a:off x="304800" y="238125"/>
          <a:ext cx="2286000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11279174" imgH="3448531" progId="">
                  <p:embed/>
                </p:oleObj>
              </mc:Choice>
              <mc:Fallback>
                <p:oleObj name="Photo Editor Photo" r:id="rId3" imgW="11279174" imgH="3448531" progId="">
                  <p:embed/>
                  <p:pic>
                    <p:nvPicPr>
                      <p:cNvPr id="6" name="Object 4">
                        <a:extLst>
                          <a:ext uri="{FF2B5EF4-FFF2-40B4-BE49-F238E27FC236}">
                            <a16:creationId xmlns:a16="http://schemas.microsoft.com/office/drawing/2014/main" id="{AF2CBCE5-73C3-42D9-B9B7-406C25C0312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38125"/>
                        <a:ext cx="2286000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508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75320340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1524000" y="3200400"/>
            <a:ext cx="9144000" cy="838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aphicFrame>
        <p:nvGraphicFramePr>
          <p:cNvPr id="7" name="Object 4">
            <a:extLst>
              <a:ext uri="{FF2B5EF4-FFF2-40B4-BE49-F238E27FC236}">
                <a16:creationId xmlns:a16="http://schemas.microsoft.com/office/drawing/2014/main" id="{8614D222-6E88-47CE-A07B-711753DE64C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779470"/>
              </p:ext>
            </p:extLst>
          </p:nvPr>
        </p:nvGraphicFramePr>
        <p:xfrm>
          <a:off x="304800" y="238125"/>
          <a:ext cx="2286000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1279174" imgH="3448531" progId="">
                  <p:embed/>
                </p:oleObj>
              </mc:Choice>
              <mc:Fallback>
                <p:oleObj name="Photo Editor Photo" r:id="rId2" imgW="11279174" imgH="3448531" progId="">
                  <p:embed/>
                  <p:pic>
                    <p:nvPicPr>
                      <p:cNvPr id="7" name="Object 4">
                        <a:extLst>
                          <a:ext uri="{FF2B5EF4-FFF2-40B4-BE49-F238E27FC236}">
                            <a16:creationId xmlns:a16="http://schemas.microsoft.com/office/drawing/2014/main" id="{8614D222-6E88-47CE-A07B-711753DE64C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38125"/>
                        <a:ext cx="2286000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508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4D67D9-4D3F-4D11-A7B3-D4CEC7A43B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4" descr="http://img.ehowcdn.com/article-new/ehow/images/a06/0u/1s/electrostatic-paint-sprayer-work_-800x800.jpg">
            <a:extLst>
              <a:ext uri="{FF2B5EF4-FFF2-40B4-BE49-F238E27FC236}">
                <a16:creationId xmlns:a16="http://schemas.microsoft.com/office/drawing/2014/main" id="{56FA3365-EF90-4B3F-B5E3-57974CC65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lum contrast="-17000"/>
          </a:blip>
          <a:stretch>
            <a:fillRect/>
          </a:stretch>
        </p:blipFill>
        <p:spPr bwMode="auto">
          <a:xfrm>
            <a:off x="0" y="990600"/>
            <a:ext cx="12192000" cy="58674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EA61CFB-0D22-4C3F-B834-73A9D829F276}"/>
              </a:ext>
            </a:extLst>
          </p:cNvPr>
          <p:cNvSpPr/>
          <p:nvPr/>
        </p:nvSpPr>
        <p:spPr bwMode="auto">
          <a:xfrm>
            <a:off x="0" y="3200400"/>
            <a:ext cx="12192000" cy="838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36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Wet Film Build</a:t>
            </a: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SC01434.JPG"/>
          <p:cNvPicPr>
            <a:picLocks noChangeAspect="1"/>
          </p:cNvPicPr>
          <p:nvPr/>
        </p:nvPicPr>
        <p:blipFill>
          <a:blip r:embed="rId2" cstate="print"/>
          <a:srcRect l="10000" t="6667" r="7500" b="14420"/>
          <a:stretch>
            <a:fillRect/>
          </a:stretch>
        </p:blipFill>
        <p:spPr>
          <a:xfrm>
            <a:off x="1981200" y="1415249"/>
            <a:ext cx="7541491" cy="5410200"/>
          </a:xfrm>
          <a:prstGeom prst="rect">
            <a:avLst/>
          </a:prstGeom>
        </p:spPr>
      </p:pic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073B6225-7DA8-4643-8A9E-D1A847D724C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779470"/>
              </p:ext>
            </p:extLst>
          </p:nvPr>
        </p:nvGraphicFramePr>
        <p:xfrm>
          <a:off x="304800" y="238125"/>
          <a:ext cx="2286000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11279174" imgH="3448531" progId="">
                  <p:embed/>
                </p:oleObj>
              </mc:Choice>
              <mc:Fallback>
                <p:oleObj name="Photo Editor Photo" r:id="rId3" imgW="11279174" imgH="3448531" progId="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073B6225-7DA8-4643-8A9E-D1A847D724C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38125"/>
                        <a:ext cx="2286000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508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2">
            <a:extLst>
              <a:ext uri="{FF2B5EF4-FFF2-40B4-BE49-F238E27FC236}">
                <a16:creationId xmlns:a16="http://schemas.microsoft.com/office/drawing/2014/main" id="{B76E7F1A-ADB3-4119-8242-098DC414FD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804" y="270861"/>
            <a:ext cx="10896600" cy="634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pPr algn="r"/>
            <a:r>
              <a:rPr lang="en-US" sz="4000" kern="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Wet Film Build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5EA909E-C973-4A3D-A783-BC02E0F8739E}"/>
              </a:ext>
            </a:extLst>
          </p:cNvPr>
          <p:cNvSpPr/>
          <p:nvPr/>
        </p:nvSpPr>
        <p:spPr bwMode="auto">
          <a:xfrm>
            <a:off x="0" y="1066800"/>
            <a:ext cx="12192000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2133600" y="5562600"/>
            <a:ext cx="7924800" cy="533400"/>
          </a:xfrm>
          <a:prstGeom prst="rect">
            <a:avLst/>
          </a:prstGeom>
          <a:noFill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kern="0" dirty="0">
                <a:latin typeface="Arial" charset="0"/>
              </a:rPr>
              <a:t>Typical wood coating application – 3 to 5 wet mils</a:t>
            </a:r>
          </a:p>
        </p:txBody>
      </p:sp>
      <p:graphicFrame>
        <p:nvGraphicFramePr>
          <p:cNvPr id="9" name="Object 4">
            <a:extLst>
              <a:ext uri="{FF2B5EF4-FFF2-40B4-BE49-F238E27FC236}">
                <a16:creationId xmlns:a16="http://schemas.microsoft.com/office/drawing/2014/main" id="{326333BE-6FBA-4652-B938-3085F777F84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779470"/>
              </p:ext>
            </p:extLst>
          </p:nvPr>
        </p:nvGraphicFramePr>
        <p:xfrm>
          <a:off x="304800" y="238125"/>
          <a:ext cx="2286000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1279174" imgH="3448531" progId="">
                  <p:embed/>
                </p:oleObj>
              </mc:Choice>
              <mc:Fallback>
                <p:oleObj name="Photo Editor Photo" r:id="rId2" imgW="11279174" imgH="3448531" progId="">
                  <p:embed/>
                  <p:pic>
                    <p:nvPicPr>
                      <p:cNvPr id="9" name="Object 4">
                        <a:extLst>
                          <a:ext uri="{FF2B5EF4-FFF2-40B4-BE49-F238E27FC236}">
                            <a16:creationId xmlns:a16="http://schemas.microsoft.com/office/drawing/2014/main" id="{326333BE-6FBA-4652-B938-3085F777F84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38125"/>
                        <a:ext cx="2286000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508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id="{9F1738DD-826F-4A20-8C9F-49368341C158}"/>
              </a:ext>
            </a:extLst>
          </p:cNvPr>
          <p:cNvGrpSpPr/>
          <p:nvPr/>
        </p:nvGrpSpPr>
        <p:grpSpPr>
          <a:xfrm>
            <a:off x="1676400" y="2138131"/>
            <a:ext cx="9863093" cy="3276600"/>
            <a:chOff x="2214239" y="1981200"/>
            <a:chExt cx="6400800" cy="2126398"/>
          </a:xfrm>
        </p:grpSpPr>
        <p:pic>
          <p:nvPicPr>
            <p:cNvPr id="11" name="Picture 2" descr="https://www.shellac.net/images/wet_gage.jpg">
              <a:hlinkClick r:id="rId4"/>
              <a:extLst>
                <a:ext uri="{FF2B5EF4-FFF2-40B4-BE49-F238E27FC236}">
                  <a16:creationId xmlns:a16="http://schemas.microsoft.com/office/drawing/2014/main" id="{5F85FEDD-15E9-480C-9306-30F706DA35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 r="28571"/>
            <a:stretch>
              <a:fillRect/>
            </a:stretch>
          </p:blipFill>
          <p:spPr bwMode="auto">
            <a:xfrm>
              <a:off x="2214239" y="1981200"/>
              <a:ext cx="4572000" cy="2064260"/>
            </a:xfrm>
            <a:prstGeom prst="rect">
              <a:avLst/>
            </a:prstGeom>
            <a:noFill/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901006D-A36E-4D10-A1E4-0B6C1483B35B}"/>
                </a:ext>
              </a:extLst>
            </p:cNvPr>
            <p:cNvSpPr txBox="1"/>
            <p:nvPr/>
          </p:nvSpPr>
          <p:spPr>
            <a:xfrm>
              <a:off x="6938639" y="3276601"/>
              <a:ext cx="16764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itchFamily="34" charset="0"/>
                  <a:cs typeface="Arial" pitchFamily="34" charset="0"/>
                </a:rPr>
                <a:t>Coating</a:t>
              </a:r>
            </a:p>
            <a:p>
              <a:r>
                <a:rPr lang="en-US" dirty="0">
                  <a:latin typeface="Arial" pitchFamily="34" charset="0"/>
                  <a:cs typeface="Arial" pitchFamily="34" charset="0"/>
                </a:rPr>
                <a:t>Substrate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1B9DC93-327F-45B3-B4FB-ACD69C2534E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624314" y="3514725"/>
              <a:ext cx="381000" cy="0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A5BCC14-CFE6-4C1F-988B-0FC5EAD12DE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624314" y="3857625"/>
              <a:ext cx="381000" cy="0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8" name="Rectangle 2">
            <a:extLst>
              <a:ext uri="{FF2B5EF4-FFF2-40B4-BE49-F238E27FC236}">
                <a16:creationId xmlns:a16="http://schemas.microsoft.com/office/drawing/2014/main" id="{F380154C-1143-4C68-B8AF-41AA71C48D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804" y="270861"/>
            <a:ext cx="10896600" cy="634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pPr algn="r"/>
            <a:r>
              <a:rPr lang="en-US" sz="4000" kern="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Wet Film Build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4479F07-309A-4FFB-BDBD-47850192C3B6}"/>
              </a:ext>
            </a:extLst>
          </p:cNvPr>
          <p:cNvSpPr/>
          <p:nvPr/>
        </p:nvSpPr>
        <p:spPr bwMode="auto">
          <a:xfrm>
            <a:off x="0" y="1066800"/>
            <a:ext cx="12192000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EFC480A-42F6-46B7-A4A7-ECCF6099A6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8" r="17778"/>
          <a:stretch/>
        </p:blipFill>
        <p:spPr>
          <a:xfrm rot="5400000">
            <a:off x="8418971" y="-41413"/>
            <a:ext cx="6250658" cy="8610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CF1DE69-E86D-4590-9A10-EED8395BBA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-18148" r="25555" b="18148"/>
          <a:stretch/>
        </p:blipFill>
        <p:spPr>
          <a:xfrm rot="5400000">
            <a:off x="-175530" y="633077"/>
            <a:ext cx="6172201" cy="7183165"/>
          </a:xfrm>
          <a:prstGeom prst="rect">
            <a:avLst/>
          </a:prstGeom>
        </p:spPr>
      </p:pic>
      <p:graphicFrame>
        <p:nvGraphicFramePr>
          <p:cNvPr id="4" name="Object 4">
            <a:extLst>
              <a:ext uri="{FF2B5EF4-FFF2-40B4-BE49-F238E27FC236}">
                <a16:creationId xmlns:a16="http://schemas.microsoft.com/office/drawing/2014/main" id="{8AB51903-8AE7-4270-BCB4-BB69B2B4DF4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779470"/>
              </p:ext>
            </p:extLst>
          </p:nvPr>
        </p:nvGraphicFramePr>
        <p:xfrm>
          <a:off x="304800" y="238125"/>
          <a:ext cx="2286000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4" imgW="11279174" imgH="3448531" progId="">
                  <p:embed/>
                </p:oleObj>
              </mc:Choice>
              <mc:Fallback>
                <p:oleObj name="Photo Editor Photo" r:id="rId4" imgW="11279174" imgH="3448531" progId="">
                  <p:embed/>
                  <p:pic>
                    <p:nvPicPr>
                      <p:cNvPr id="4" name="Object 4">
                        <a:extLst>
                          <a:ext uri="{FF2B5EF4-FFF2-40B4-BE49-F238E27FC236}">
                            <a16:creationId xmlns:a16="http://schemas.microsoft.com/office/drawing/2014/main" id="{8AB51903-8AE7-4270-BCB4-BB69B2B4DF4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38125"/>
                        <a:ext cx="2286000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508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2">
            <a:extLst>
              <a:ext uri="{FF2B5EF4-FFF2-40B4-BE49-F238E27FC236}">
                <a16:creationId xmlns:a16="http://schemas.microsoft.com/office/drawing/2014/main" id="{FE09964C-9D83-44B0-943C-970911D8C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804" y="270861"/>
            <a:ext cx="10896600" cy="634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pPr algn="r"/>
            <a:r>
              <a:rPr lang="en-US" sz="4000" kern="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Wet Film Build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8C0BAB-97DD-49B2-9870-9F21FC02A736}"/>
              </a:ext>
            </a:extLst>
          </p:cNvPr>
          <p:cNvSpPr/>
          <p:nvPr/>
        </p:nvSpPr>
        <p:spPr bwMode="auto">
          <a:xfrm>
            <a:off x="0" y="1066800"/>
            <a:ext cx="12192000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73257F-6E05-4945-A786-0F84E9906FF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507" r="21610"/>
          <a:stretch/>
        </p:blipFill>
        <p:spPr>
          <a:xfrm>
            <a:off x="3835152" y="1127926"/>
            <a:ext cx="5334001" cy="617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2553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1524000" y="3200400"/>
            <a:ext cx="9144000" cy="838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aphicFrame>
        <p:nvGraphicFramePr>
          <p:cNvPr id="7" name="Object 4">
            <a:extLst>
              <a:ext uri="{FF2B5EF4-FFF2-40B4-BE49-F238E27FC236}">
                <a16:creationId xmlns:a16="http://schemas.microsoft.com/office/drawing/2014/main" id="{8614D222-6E88-47CE-A07B-711753DE64C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4800" y="238125"/>
          <a:ext cx="2286000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1279174" imgH="3448531" progId="">
                  <p:embed/>
                </p:oleObj>
              </mc:Choice>
              <mc:Fallback>
                <p:oleObj name="Photo Editor Photo" r:id="rId2" imgW="11279174" imgH="3448531" progId="">
                  <p:embed/>
                  <p:pic>
                    <p:nvPicPr>
                      <p:cNvPr id="7" name="Object 4">
                        <a:extLst>
                          <a:ext uri="{FF2B5EF4-FFF2-40B4-BE49-F238E27FC236}">
                            <a16:creationId xmlns:a16="http://schemas.microsoft.com/office/drawing/2014/main" id="{8614D222-6E88-47CE-A07B-711753DE64C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38125"/>
                        <a:ext cx="2286000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508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4D67D9-4D3F-4D11-A7B3-D4CEC7A43B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4" descr="http://img.ehowcdn.com/article-new/ehow/images/a06/0u/1s/electrostatic-paint-sprayer-work_-800x800.jpg">
            <a:extLst>
              <a:ext uri="{FF2B5EF4-FFF2-40B4-BE49-F238E27FC236}">
                <a16:creationId xmlns:a16="http://schemas.microsoft.com/office/drawing/2014/main" id="{56FA3365-EF90-4B3F-B5E3-57974CC65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lum contrast="-17000"/>
          </a:blip>
          <a:stretch>
            <a:fillRect/>
          </a:stretch>
        </p:blipFill>
        <p:spPr bwMode="auto">
          <a:xfrm>
            <a:off x="0" y="990600"/>
            <a:ext cx="12192000" cy="58674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EA61CFB-0D22-4C3F-B834-73A9D829F276}"/>
              </a:ext>
            </a:extLst>
          </p:cNvPr>
          <p:cNvSpPr/>
          <p:nvPr/>
        </p:nvSpPr>
        <p:spPr bwMode="auto">
          <a:xfrm>
            <a:off x="0" y="3200400"/>
            <a:ext cx="12192000" cy="838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36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Dry Film Build</a:t>
            </a:r>
          </a:p>
        </p:txBody>
      </p:sp>
    </p:spTree>
    <p:extLst>
      <p:ext uri="{BB962C8B-B14F-4D97-AF65-F5344CB8AC3E}">
        <p14:creationId xmlns:p14="http://schemas.microsoft.com/office/powerpoint/2010/main" val="3496340937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 descr="Wave"/>
          <p:cNvSpPr>
            <a:spLocks noChangeArrowheads="1"/>
          </p:cNvSpPr>
          <p:nvPr/>
        </p:nvSpPr>
        <p:spPr bwMode="auto">
          <a:xfrm>
            <a:off x="609600" y="3009899"/>
            <a:ext cx="2895600" cy="1524000"/>
          </a:xfrm>
          <a:prstGeom prst="rect">
            <a:avLst/>
          </a:prstGeom>
          <a:pattFill prst="wave">
            <a:fgClr>
              <a:srgbClr val="00FFFF"/>
            </a:fgClr>
            <a:bgClr>
              <a:srgbClr val="FFFFFF"/>
            </a:bgClr>
          </a:pattFill>
          <a:ln w="508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100" name="Oval 3"/>
          <p:cNvSpPr>
            <a:spLocks noChangeArrowheads="1"/>
          </p:cNvSpPr>
          <p:nvPr/>
        </p:nvSpPr>
        <p:spPr bwMode="auto">
          <a:xfrm>
            <a:off x="609600" y="5905499"/>
            <a:ext cx="2895600" cy="533400"/>
          </a:xfrm>
          <a:prstGeom prst="ellipse">
            <a:avLst/>
          </a:prstGeom>
          <a:solidFill>
            <a:srgbClr val="00FFFF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101" name="Rectangle 4"/>
          <p:cNvSpPr>
            <a:spLocks noChangeArrowheads="1"/>
          </p:cNvSpPr>
          <p:nvPr/>
        </p:nvSpPr>
        <p:spPr bwMode="auto">
          <a:xfrm>
            <a:off x="609600" y="4533899"/>
            <a:ext cx="2895600" cy="1600200"/>
          </a:xfrm>
          <a:prstGeom prst="rect">
            <a:avLst/>
          </a:prstGeom>
          <a:solidFill>
            <a:srgbClr val="00FFFF"/>
          </a:solidFill>
          <a:ln w="508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102" name="Oval 5" descr="Wave"/>
          <p:cNvSpPr>
            <a:spLocks noChangeArrowheads="1"/>
          </p:cNvSpPr>
          <p:nvPr/>
        </p:nvSpPr>
        <p:spPr bwMode="auto">
          <a:xfrm>
            <a:off x="609600" y="2781299"/>
            <a:ext cx="2895600" cy="381000"/>
          </a:xfrm>
          <a:prstGeom prst="ellipse">
            <a:avLst/>
          </a:prstGeom>
          <a:pattFill prst="wave">
            <a:fgClr>
              <a:srgbClr val="00FFFF"/>
            </a:fgClr>
            <a:bgClr>
              <a:srgbClr val="FFFFFF"/>
            </a:bgClr>
          </a:patt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103" name="Line 6"/>
          <p:cNvSpPr>
            <a:spLocks noChangeShapeType="1"/>
          </p:cNvSpPr>
          <p:nvPr/>
        </p:nvSpPr>
        <p:spPr bwMode="auto">
          <a:xfrm>
            <a:off x="3505200" y="3009900"/>
            <a:ext cx="0" cy="3198813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104" name="Line 7"/>
          <p:cNvSpPr>
            <a:spLocks noChangeShapeType="1"/>
          </p:cNvSpPr>
          <p:nvPr/>
        </p:nvSpPr>
        <p:spPr bwMode="auto">
          <a:xfrm>
            <a:off x="609600" y="3009900"/>
            <a:ext cx="0" cy="3198813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05480" name="Text Box 8"/>
          <p:cNvSpPr txBox="1">
            <a:spLocks noChangeArrowheads="1"/>
          </p:cNvSpPr>
          <p:nvPr/>
        </p:nvSpPr>
        <p:spPr bwMode="auto">
          <a:xfrm>
            <a:off x="5600701" y="2605565"/>
            <a:ext cx="6172199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Solid Portion of a coating contains all film forming components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Volatile or solvent portion is a vehicle to carry film formers and does not remain in the film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Solid portion is typically heavier than the solvent portion</a:t>
            </a:r>
          </a:p>
        </p:txBody>
      </p:sp>
      <p:sp>
        <p:nvSpPr>
          <p:cNvPr id="4106" name="AutoShape 9"/>
          <p:cNvSpPr>
            <a:spLocks/>
          </p:cNvSpPr>
          <p:nvPr/>
        </p:nvSpPr>
        <p:spPr bwMode="auto">
          <a:xfrm>
            <a:off x="3581400" y="4533899"/>
            <a:ext cx="381000" cy="1676400"/>
          </a:xfrm>
          <a:prstGeom prst="rightBrace">
            <a:avLst>
              <a:gd name="adj1" fmla="val 36667"/>
              <a:gd name="adj2" fmla="val 50000"/>
            </a:avLst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05482" name="Text Box 10"/>
          <p:cNvSpPr txBox="1">
            <a:spLocks noChangeArrowheads="1"/>
          </p:cNvSpPr>
          <p:nvPr/>
        </p:nvSpPr>
        <p:spPr bwMode="auto">
          <a:xfrm>
            <a:off x="762000" y="3467099"/>
            <a:ext cx="259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dirty="0">
                <a:latin typeface="Arial" charset="0"/>
              </a:rPr>
              <a:t>Solvent Portion</a:t>
            </a:r>
            <a:endParaRPr lang="en-US" sz="2000" b="1" dirty="0">
              <a:latin typeface="Arial" charset="0"/>
            </a:endParaRPr>
          </a:p>
        </p:txBody>
      </p:sp>
      <p:sp>
        <p:nvSpPr>
          <p:cNvPr id="105483" name="Text Box 11"/>
          <p:cNvSpPr txBox="1">
            <a:spLocks noChangeArrowheads="1"/>
          </p:cNvSpPr>
          <p:nvPr/>
        </p:nvSpPr>
        <p:spPr bwMode="auto">
          <a:xfrm>
            <a:off x="838200" y="5067299"/>
            <a:ext cx="24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dirty="0">
                <a:solidFill>
                  <a:srgbClr val="000000"/>
                </a:solidFill>
                <a:latin typeface="Arial" charset="0"/>
              </a:rPr>
              <a:t>Solid Portion</a:t>
            </a:r>
            <a:endParaRPr lang="en-US" sz="200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5484" name="Text Box 12"/>
          <p:cNvSpPr txBox="1">
            <a:spLocks noChangeArrowheads="1"/>
          </p:cNvSpPr>
          <p:nvPr/>
        </p:nvSpPr>
        <p:spPr bwMode="auto">
          <a:xfrm>
            <a:off x="3962400" y="4991099"/>
            <a:ext cx="1066800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10000"/>
              </a:spcBef>
              <a:defRPr/>
            </a:pPr>
            <a:r>
              <a:rPr lang="en-US" sz="1600" b="1" dirty="0">
                <a:latin typeface="Arial" charset="0"/>
              </a:rPr>
              <a:t>50% VS</a:t>
            </a:r>
          </a:p>
          <a:p>
            <a:pPr>
              <a:spcBef>
                <a:spcPct val="10000"/>
              </a:spcBef>
              <a:defRPr/>
            </a:pPr>
            <a:r>
              <a:rPr lang="en-US" sz="1600" b="1" dirty="0">
                <a:latin typeface="Arial" charset="0"/>
              </a:rPr>
              <a:t>60% WS</a:t>
            </a:r>
          </a:p>
        </p:txBody>
      </p:sp>
      <p:sp>
        <p:nvSpPr>
          <p:cNvPr id="4110" name="Oval 13" descr="Zig zag"/>
          <p:cNvSpPr>
            <a:spLocks noChangeArrowheads="1"/>
          </p:cNvSpPr>
          <p:nvPr/>
        </p:nvSpPr>
        <p:spPr bwMode="auto">
          <a:xfrm>
            <a:off x="609600" y="4381499"/>
            <a:ext cx="2895600" cy="381000"/>
          </a:xfrm>
          <a:prstGeom prst="ellipse">
            <a:avLst/>
          </a:prstGeom>
          <a:pattFill prst="zigZag">
            <a:fgClr>
              <a:srgbClr val="FFFFFF"/>
            </a:fgClr>
            <a:bgClr>
              <a:srgbClr val="00FFFF"/>
            </a:bgClr>
          </a:patt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111" name="AutoShape 14"/>
          <p:cNvSpPr>
            <a:spLocks/>
          </p:cNvSpPr>
          <p:nvPr/>
        </p:nvSpPr>
        <p:spPr bwMode="auto">
          <a:xfrm>
            <a:off x="3581400" y="3009899"/>
            <a:ext cx="381000" cy="1447800"/>
          </a:xfrm>
          <a:prstGeom prst="rightBrace">
            <a:avLst>
              <a:gd name="adj1" fmla="val 31667"/>
              <a:gd name="adj2" fmla="val 50000"/>
            </a:avLst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05487" name="Text Box 15"/>
          <p:cNvSpPr txBox="1">
            <a:spLocks noChangeArrowheads="1"/>
          </p:cNvSpPr>
          <p:nvPr/>
        </p:nvSpPr>
        <p:spPr bwMode="auto">
          <a:xfrm>
            <a:off x="3962400" y="3390899"/>
            <a:ext cx="1066800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10000"/>
              </a:spcBef>
              <a:defRPr/>
            </a:pPr>
            <a:r>
              <a:rPr lang="en-US" sz="1600" b="1" dirty="0">
                <a:latin typeface="Arial" charset="0"/>
              </a:rPr>
              <a:t>50% VV</a:t>
            </a:r>
          </a:p>
          <a:p>
            <a:pPr>
              <a:spcBef>
                <a:spcPct val="10000"/>
              </a:spcBef>
              <a:defRPr/>
            </a:pPr>
            <a:r>
              <a:rPr lang="en-US" sz="1600" b="1" dirty="0">
                <a:latin typeface="Arial" charset="0"/>
              </a:rPr>
              <a:t>40% WV</a:t>
            </a:r>
            <a:endParaRPr lang="en-US" sz="1600" dirty="0">
              <a:latin typeface="Arial" charset="0"/>
            </a:endParaRPr>
          </a:p>
        </p:txBody>
      </p:sp>
      <p:sp>
        <p:nvSpPr>
          <p:cNvPr id="4113" name="Text Box 16"/>
          <p:cNvSpPr txBox="1">
            <a:spLocks noChangeArrowheads="1"/>
          </p:cNvSpPr>
          <p:nvPr/>
        </p:nvSpPr>
        <p:spPr bwMode="auto">
          <a:xfrm>
            <a:off x="914400" y="2171700"/>
            <a:ext cx="228600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>
                <a:latin typeface="Arial" charset="0"/>
                <a:cs typeface="Arial" charset="0"/>
              </a:rPr>
              <a:t>128 Fluid Ounces</a:t>
            </a:r>
            <a:endParaRPr lang="en-US" sz="20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4114" name="Text Box 17"/>
          <p:cNvSpPr txBox="1">
            <a:spLocks noChangeArrowheads="1"/>
          </p:cNvSpPr>
          <p:nvPr/>
        </p:nvSpPr>
        <p:spPr bwMode="auto">
          <a:xfrm>
            <a:off x="1144589" y="3868737"/>
            <a:ext cx="1754187" cy="3365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dirty="0">
                <a:latin typeface="Arial" charset="0"/>
                <a:cs typeface="Arial" charset="0"/>
              </a:rPr>
              <a:t>64 Fluid Ounces</a:t>
            </a:r>
            <a:endParaRPr lang="en-US" sz="20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4115" name="Text Box 18"/>
          <p:cNvSpPr txBox="1">
            <a:spLocks noChangeArrowheads="1"/>
          </p:cNvSpPr>
          <p:nvPr/>
        </p:nvSpPr>
        <p:spPr bwMode="auto">
          <a:xfrm>
            <a:off x="1184275" y="5545137"/>
            <a:ext cx="1754188" cy="3365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dirty="0">
                <a:latin typeface="Arial" charset="0"/>
                <a:cs typeface="Arial" charset="0"/>
              </a:rPr>
              <a:t>64 Fluid Ounces</a:t>
            </a:r>
            <a:endParaRPr lang="en-US" sz="20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4116" name="Rectangle 19"/>
          <p:cNvSpPr>
            <a:spLocks noChangeArrowheads="1"/>
          </p:cNvSpPr>
          <p:nvPr/>
        </p:nvSpPr>
        <p:spPr bwMode="auto">
          <a:xfrm>
            <a:off x="2228665" y="1117598"/>
            <a:ext cx="7772400" cy="916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000" dirty="0">
                <a:solidFill>
                  <a:schemeClr val="tx2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Volume and Weight Solids</a:t>
            </a:r>
          </a:p>
        </p:txBody>
      </p:sp>
      <p:sp>
        <p:nvSpPr>
          <p:cNvPr id="21" name="Rectangle 2">
            <a:extLst>
              <a:ext uri="{FF2B5EF4-FFF2-40B4-BE49-F238E27FC236}">
                <a16:creationId xmlns:a16="http://schemas.microsoft.com/office/drawing/2014/main" id="{3CC45B80-D59A-4039-B5EB-61BB19AA70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804" y="270861"/>
            <a:ext cx="10896600" cy="634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pPr algn="r"/>
            <a:r>
              <a:rPr lang="en-US" sz="4000" kern="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Dry Film Build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D53ECEF-7661-48B0-BE0A-D349BC361C78}"/>
              </a:ext>
            </a:extLst>
          </p:cNvPr>
          <p:cNvSpPr/>
          <p:nvPr/>
        </p:nvSpPr>
        <p:spPr bwMode="auto">
          <a:xfrm>
            <a:off x="0" y="1066800"/>
            <a:ext cx="12192000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504F7219-BF0F-4EED-A32D-2D612E75FA2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5898167"/>
              </p:ext>
            </p:extLst>
          </p:nvPr>
        </p:nvGraphicFramePr>
        <p:xfrm>
          <a:off x="304800" y="238125"/>
          <a:ext cx="2286000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1279174" imgH="3448531" progId="">
                  <p:embed/>
                </p:oleObj>
              </mc:Choice>
              <mc:Fallback>
                <p:oleObj name="Photo Editor Photo" r:id="rId2" imgW="11279174" imgH="3448531" progId="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id="{504F7219-BF0F-4EED-A32D-2D612E75FA2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38125"/>
                        <a:ext cx="2286000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508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ARROYO™  1K Waterborne Topcoat">
            <a:extLst>
              <a:ext uri="{FF2B5EF4-FFF2-40B4-BE49-F238E27FC236}">
                <a16:creationId xmlns:a16="http://schemas.microsoft.com/office/drawing/2014/main" id="{FD46F815-473A-4DF4-B530-846C09B28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057400"/>
            <a:ext cx="8001000" cy="106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48400" y="1752600"/>
            <a:ext cx="5562601" cy="4648200"/>
          </a:xfrm>
          <a:noFill/>
        </p:spPr>
        <p:txBody>
          <a:bodyPr/>
          <a:lstStyle/>
          <a:p>
            <a:pPr marL="0" indent="0">
              <a:buNone/>
            </a:pPr>
            <a:r>
              <a:rPr lang="en-US" sz="24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Solvent</a:t>
            </a:r>
          </a:p>
          <a:p>
            <a:pPr lvl="1"/>
            <a:r>
              <a:rPr lang="en-US" sz="20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Dissolves resins and reduces viscosity</a:t>
            </a:r>
          </a:p>
          <a:p>
            <a:pPr lvl="1"/>
            <a:r>
              <a:rPr lang="en-US" sz="20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Solvent is many different chemicals</a:t>
            </a:r>
          </a:p>
          <a:p>
            <a:pPr lvl="1"/>
            <a:r>
              <a:rPr lang="en-US" sz="20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Controls flow, level and dry</a:t>
            </a:r>
          </a:p>
          <a:p>
            <a:pPr lvl="1"/>
            <a:r>
              <a:rPr lang="en-US" sz="20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Evaporates out of the coating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C4AEAA5F-94FD-4782-892A-63230FD5908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4800" y="238125"/>
          <a:ext cx="2286000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11279174" imgH="3448531" progId="">
                  <p:embed/>
                </p:oleObj>
              </mc:Choice>
              <mc:Fallback>
                <p:oleObj name="Photo Editor Photo" r:id="rId3" imgW="11279174" imgH="3448531" progId="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C4AEAA5F-94FD-4782-892A-63230FD5908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38125"/>
                        <a:ext cx="2286000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508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3">
            <a:extLst>
              <a:ext uri="{FF2B5EF4-FFF2-40B4-BE49-F238E27FC236}">
                <a16:creationId xmlns:a16="http://schemas.microsoft.com/office/drawing/2014/main" id="{62462F3B-F025-4950-BB5F-F678C00B08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399" y="1752600"/>
            <a:ext cx="5562601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400" b="1" kern="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Resin</a:t>
            </a:r>
            <a:r>
              <a:rPr lang="en-US" sz="2400" kern="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 (Solids)</a:t>
            </a:r>
          </a:p>
          <a:p>
            <a:pPr lvl="1"/>
            <a:r>
              <a:rPr lang="en-US" sz="2000" kern="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Alkyd, Amino, Acrylic, Polyester, Epoxy, Urethane, Vinyl, Nitrocellulose</a:t>
            </a:r>
            <a:br>
              <a:rPr lang="en-US" sz="2000" kern="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</a:br>
            <a:endParaRPr lang="en-US" sz="2000" kern="0" dirty="0"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pPr marL="0" indent="0">
              <a:buNone/>
            </a:pPr>
            <a:r>
              <a:rPr lang="en-US" sz="2400" b="1" kern="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Pigment (Solids)</a:t>
            </a:r>
          </a:p>
          <a:p>
            <a:pPr lvl="1"/>
            <a:r>
              <a:rPr lang="en-US" sz="2000" kern="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Titanium Dioxide, Industrial Colorants</a:t>
            </a:r>
            <a:br>
              <a:rPr lang="en-US" sz="2000" kern="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</a:br>
            <a:endParaRPr lang="en-US" sz="2000" kern="0" dirty="0"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pPr marL="0" indent="0">
              <a:buNone/>
            </a:pPr>
            <a:r>
              <a:rPr lang="en-US" sz="2400" kern="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Additives and Extenders (Solids)</a:t>
            </a:r>
          </a:p>
          <a:p>
            <a:pPr lvl="1"/>
            <a:r>
              <a:rPr lang="en-US" sz="2000" kern="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Calcium Carbonate, Talc, Micronized Silica, Wax</a:t>
            </a:r>
            <a:endParaRPr lang="en-US" sz="2400" kern="0" dirty="0"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endParaRPr lang="en-US" sz="2400" kern="0" dirty="0"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EE6AA94D-E8A7-44D2-982B-4403E3DF0C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804" y="270861"/>
            <a:ext cx="10896600" cy="634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pPr algn="r"/>
            <a:r>
              <a:rPr lang="en-US" sz="4000" kern="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Dry Film Build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A828182-3417-48EB-8DC7-000776E865E3}"/>
              </a:ext>
            </a:extLst>
          </p:cNvPr>
          <p:cNvSpPr/>
          <p:nvPr/>
        </p:nvSpPr>
        <p:spPr bwMode="auto">
          <a:xfrm>
            <a:off x="0" y="1066800"/>
            <a:ext cx="12192000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433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2" grpId="0" build="p"/>
      <p:bldP spid="8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975804" y="270861"/>
            <a:ext cx="10896600" cy="634014"/>
          </a:xfrm>
        </p:spPr>
        <p:txBody>
          <a:bodyPr/>
          <a:lstStyle/>
          <a:p>
            <a:pPr algn="r"/>
            <a:r>
              <a:rPr lang="en-US" sz="40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Steps of Wood Finishing</a:t>
            </a:r>
          </a:p>
        </p:txBody>
      </p:sp>
      <p:graphicFrame>
        <p:nvGraphicFramePr>
          <p:cNvPr id="33894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4135563"/>
              </p:ext>
            </p:extLst>
          </p:nvPr>
        </p:nvGraphicFramePr>
        <p:xfrm>
          <a:off x="304800" y="238125"/>
          <a:ext cx="2286000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1279174" imgH="3448531" progId="">
                  <p:embed/>
                </p:oleObj>
              </mc:Choice>
              <mc:Fallback>
                <p:oleObj name="Photo Editor Photo" r:id="rId2" imgW="11279174" imgH="3448531" progId="">
                  <p:embed/>
                  <p:pic>
                    <p:nvPicPr>
                      <p:cNvPr id="33894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38125"/>
                        <a:ext cx="2286000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508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 descr="A picture containing cabinet, kitchen, indoor, microwave&#10;&#10;Description automatically generated">
            <a:extLst>
              <a:ext uri="{FF2B5EF4-FFF2-40B4-BE49-F238E27FC236}">
                <a16:creationId xmlns:a16="http://schemas.microsoft.com/office/drawing/2014/main" id="{60518A95-0ABB-4128-B8F9-AC20B3C993C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8"/>
          <a:stretch/>
        </p:blipFill>
        <p:spPr>
          <a:xfrm>
            <a:off x="5867400" y="1143000"/>
            <a:ext cx="6314243" cy="602723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BFA8E72-8493-4983-AD02-2CD363D20A32}"/>
              </a:ext>
            </a:extLst>
          </p:cNvPr>
          <p:cNvSpPr/>
          <p:nvPr/>
        </p:nvSpPr>
        <p:spPr bwMode="auto">
          <a:xfrm>
            <a:off x="0" y="1066800"/>
            <a:ext cx="12192000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7ABA55F6-4841-42D2-924F-B876590B7A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247" y="1594391"/>
            <a:ext cx="48006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400" kern="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A Clear and Stain Finish System</a:t>
            </a:r>
            <a:br>
              <a:rPr lang="en-US" sz="2400" kern="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</a:br>
            <a:endParaRPr lang="en-US" sz="2400" kern="0" dirty="0"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pPr lvl="1"/>
            <a:r>
              <a:rPr lang="en-US" sz="2000" kern="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Sand</a:t>
            </a:r>
          </a:p>
          <a:p>
            <a:pPr lvl="1"/>
            <a:r>
              <a:rPr lang="en-US" sz="2000" kern="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Stain</a:t>
            </a:r>
          </a:p>
          <a:p>
            <a:pPr lvl="1"/>
            <a:r>
              <a:rPr lang="en-US" sz="2000" kern="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Sealer</a:t>
            </a:r>
          </a:p>
          <a:p>
            <a:pPr lvl="1"/>
            <a:r>
              <a:rPr lang="en-US" sz="2000" kern="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Sand</a:t>
            </a:r>
          </a:p>
          <a:p>
            <a:pPr lvl="1"/>
            <a:r>
              <a:rPr lang="en-US" sz="2000" kern="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Shade and or Glaze (optional)</a:t>
            </a:r>
          </a:p>
          <a:p>
            <a:pPr lvl="1"/>
            <a:r>
              <a:rPr lang="en-US" sz="2000" kern="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Topcoat</a:t>
            </a:r>
          </a:p>
          <a:p>
            <a:pPr lvl="1"/>
            <a:r>
              <a:rPr lang="en-US" sz="2000" kern="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Sand </a:t>
            </a:r>
          </a:p>
          <a:p>
            <a:pPr lvl="1"/>
            <a:r>
              <a:rPr lang="en-US" sz="2000" kern="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Topcoat</a:t>
            </a:r>
            <a:endParaRPr lang="en-US" sz="1600" kern="0" dirty="0"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pPr marL="457200" lvl="1" indent="0">
              <a:buFontTx/>
              <a:buNone/>
            </a:pPr>
            <a:endParaRPr lang="en-US" sz="2000" kern="0" dirty="0"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pPr>
              <a:lnSpc>
                <a:spcPct val="150000"/>
              </a:lnSpc>
            </a:pPr>
            <a:endParaRPr lang="en-US" sz="2400" kern="0" dirty="0"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1314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SC01394.JPG"/>
          <p:cNvPicPr>
            <a:picLocks noChangeAspect="1"/>
          </p:cNvPicPr>
          <p:nvPr/>
        </p:nvPicPr>
        <p:blipFill>
          <a:blip r:embed="rId2" cstate="print"/>
          <a:srcRect l="12500" t="12222" r="10833" b="13333"/>
          <a:stretch>
            <a:fillRect/>
          </a:stretch>
        </p:blipFill>
        <p:spPr>
          <a:xfrm>
            <a:off x="-1" y="1147439"/>
            <a:ext cx="7841367" cy="5710561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8229600" y="2438400"/>
            <a:ext cx="3124200" cy="533400"/>
          </a:xfrm>
          <a:prstGeom prst="rect">
            <a:avLst/>
          </a:prstGeom>
          <a:noFill/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en-US" kern="0" dirty="0">
                <a:latin typeface="Arial" charset="0"/>
              </a:rPr>
              <a:t>Typical wood coating application – 3 to 5 dry mils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C1DE749-87A4-40C3-B9A2-DDC847EF0C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270861"/>
            <a:ext cx="7986204" cy="634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pPr algn="r"/>
            <a:r>
              <a:rPr lang="en-US" sz="4000" kern="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Dry Film Build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6BC96DB-E5B3-42E3-8FE3-FF6369581DB8}"/>
              </a:ext>
            </a:extLst>
          </p:cNvPr>
          <p:cNvSpPr/>
          <p:nvPr/>
        </p:nvSpPr>
        <p:spPr bwMode="auto">
          <a:xfrm>
            <a:off x="0" y="1066800"/>
            <a:ext cx="12192000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7BBD7EE9-32F4-489C-BF49-1B10CABF369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1391891"/>
              </p:ext>
            </p:extLst>
          </p:nvPr>
        </p:nvGraphicFramePr>
        <p:xfrm>
          <a:off x="304800" y="238125"/>
          <a:ext cx="2286000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11279174" imgH="3448531" progId="">
                  <p:embed/>
                </p:oleObj>
              </mc:Choice>
              <mc:Fallback>
                <p:oleObj name="Photo Editor Photo" r:id="rId3" imgW="11279174" imgH="3448531" progId="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7BBD7EE9-32F4-489C-BF49-1B10CABF369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38125"/>
                        <a:ext cx="2286000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508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img.ehowcdn.com/article-new/ehow/images/a06/0u/1s/electrostatic-paint-sprayer-work_-800x800.jpg"/>
          <p:cNvPicPr>
            <a:picLocks noChangeAspect="1" noChangeArrowheads="1"/>
          </p:cNvPicPr>
          <p:nvPr/>
        </p:nvPicPr>
        <p:blipFill>
          <a:blip r:embed="rId2" cstate="print">
            <a:lum contrast="-17000"/>
          </a:blip>
          <a:stretch>
            <a:fillRect/>
          </a:stretch>
        </p:blipFill>
        <p:spPr bwMode="auto">
          <a:xfrm>
            <a:off x="0" y="990600"/>
            <a:ext cx="12344400" cy="59436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 bwMode="auto">
          <a:xfrm>
            <a:off x="0" y="3200400"/>
            <a:ext cx="12192000" cy="838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38400" y="3200400"/>
            <a:ext cx="7315200" cy="838200"/>
          </a:xfrm>
          <a:noFill/>
        </p:spPr>
        <p:txBody>
          <a:bodyPr/>
          <a:lstStyle/>
          <a:p>
            <a:pPr algn="ctr">
              <a:buNone/>
            </a:pPr>
            <a:r>
              <a:rPr lang="en-US" sz="48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Mix Well Before Use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16BE1634-F00E-4958-AD27-95881E9F209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1391891"/>
              </p:ext>
            </p:extLst>
          </p:nvPr>
        </p:nvGraphicFramePr>
        <p:xfrm>
          <a:off x="304800" y="238125"/>
          <a:ext cx="2286000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11279174" imgH="3448531" progId="">
                  <p:embed/>
                </p:oleObj>
              </mc:Choice>
              <mc:Fallback>
                <p:oleObj name="Photo Editor Photo" r:id="rId3" imgW="11279174" imgH="3448531" progId="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16BE1634-F00E-4958-AD27-95881E9F209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38125"/>
                        <a:ext cx="2286000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508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4" name="Picture 8" descr="Mixing Sticks | NA-PCG-US | Automotive Finishes | Sherwin-Williams">
            <a:extLst>
              <a:ext uri="{FF2B5EF4-FFF2-40B4-BE49-F238E27FC236}">
                <a16:creationId xmlns:a16="http://schemas.microsoft.com/office/drawing/2014/main" id="{F1C18F21-E27D-4E61-BDE2-307CFE46B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0000">
            <a:off x="3028949" y="2656301"/>
            <a:ext cx="6134101" cy="613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3826" name="Picture 2" descr="1 gallon classic shaker">
            <a:extLst>
              <a:ext uri="{FF2B5EF4-FFF2-40B4-BE49-F238E27FC236}">
                <a16:creationId xmlns:a16="http://schemas.microsoft.com/office/drawing/2014/main" id="{C443772F-C899-4770-BEDF-26C47A474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219200"/>
            <a:ext cx="2886029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3828" name="Picture 4" descr="1015 Speed Demon™ - 1 Gallon Paint Mixer | RADIA">
            <a:extLst>
              <a:ext uri="{FF2B5EF4-FFF2-40B4-BE49-F238E27FC236}">
                <a16:creationId xmlns:a16="http://schemas.microsoft.com/office/drawing/2014/main" id="{704BCD14-DC53-4CEC-AFC2-09111822E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0"/>
            <a:ext cx="2432164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5338BD6C-077F-4BF4-9B08-6F9E8E6E828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1391891"/>
              </p:ext>
            </p:extLst>
          </p:nvPr>
        </p:nvGraphicFramePr>
        <p:xfrm>
          <a:off x="304800" y="238125"/>
          <a:ext cx="2286000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5" imgW="11279174" imgH="3448531" progId="">
                  <p:embed/>
                </p:oleObj>
              </mc:Choice>
              <mc:Fallback>
                <p:oleObj name="Photo Editor Photo" r:id="rId5" imgW="11279174" imgH="3448531" progId="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5338BD6C-077F-4BF4-9B08-6F9E8E6E828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38125"/>
                        <a:ext cx="2286000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508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4820" name="Picture 4" descr="Paint mixer, Paint agitator - All industrial manufacturers">
            <a:extLst>
              <a:ext uri="{FF2B5EF4-FFF2-40B4-BE49-F238E27FC236}">
                <a16:creationId xmlns:a16="http://schemas.microsoft.com/office/drawing/2014/main" id="{266B582E-1E34-48BD-ADEB-39C3EC551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63830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2" name="Picture 6" descr="Portable Pneumatic Paint Mixer 1.5-13MM Tapping Machine Air Drill Paint  Blender Agitator Stirrer 700RPM (Type C) - - Amazon.com">
            <a:extLst>
              <a:ext uri="{FF2B5EF4-FFF2-40B4-BE49-F238E27FC236}">
                <a16:creationId xmlns:a16="http://schemas.microsoft.com/office/drawing/2014/main" id="{2715E629-B2AD-45CB-9A4E-F773965F8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0" y="1385887"/>
            <a:ext cx="1362075" cy="336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E06B9D35-7676-4C7A-B1F5-8F104689D9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804" y="270861"/>
            <a:ext cx="10896600" cy="634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pPr algn="r"/>
            <a:r>
              <a:rPr lang="en-US" sz="4000" kern="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Mix Well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0C01C3B-A456-41EB-A644-0BF3C59EAD56}"/>
              </a:ext>
            </a:extLst>
          </p:cNvPr>
          <p:cNvSpPr/>
          <p:nvPr/>
        </p:nvSpPr>
        <p:spPr bwMode="auto">
          <a:xfrm>
            <a:off x="0" y="1066800"/>
            <a:ext cx="12192000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417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3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3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img.ehowcdn.com/article-new/ehow/images/a06/0u/1s/electrostatic-paint-sprayer-work_-800x800.jpg"/>
          <p:cNvPicPr>
            <a:picLocks noChangeAspect="1" noChangeArrowheads="1"/>
          </p:cNvPicPr>
          <p:nvPr/>
        </p:nvPicPr>
        <p:blipFill>
          <a:blip r:embed="rId2" cstate="print">
            <a:lum contrast="-17000"/>
          </a:blip>
          <a:stretch>
            <a:fillRect/>
          </a:stretch>
        </p:blipFill>
        <p:spPr bwMode="auto">
          <a:xfrm>
            <a:off x="-67427" y="990600"/>
            <a:ext cx="12285193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 bwMode="auto">
          <a:xfrm>
            <a:off x="-228600" y="3200400"/>
            <a:ext cx="12649200" cy="838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38400" y="3200400"/>
            <a:ext cx="7315200" cy="838200"/>
          </a:xfrm>
          <a:noFill/>
        </p:spPr>
        <p:txBody>
          <a:bodyPr/>
          <a:lstStyle/>
          <a:p>
            <a:pPr algn="ctr">
              <a:buNone/>
            </a:pPr>
            <a:r>
              <a:rPr lang="en-US" sz="48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Viscosity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C28CBBF7-FB4F-4524-81E1-1766A5FDCC8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9690966"/>
              </p:ext>
            </p:extLst>
          </p:nvPr>
        </p:nvGraphicFramePr>
        <p:xfrm>
          <a:off x="304800" y="238125"/>
          <a:ext cx="2286000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11279174" imgH="3448531" progId="">
                  <p:embed/>
                </p:oleObj>
              </mc:Choice>
              <mc:Fallback>
                <p:oleObj name="Photo Editor Photo" r:id="rId3" imgW="11279174" imgH="3448531" progId="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C28CBBF7-FB4F-4524-81E1-1766A5FDCC8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38125"/>
                        <a:ext cx="2286000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508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4" descr="Brown marble"/>
          <p:cNvSpPr>
            <a:spLocks noChangeArrowheads="1"/>
          </p:cNvSpPr>
          <p:nvPr/>
        </p:nvSpPr>
        <p:spPr bwMode="auto">
          <a:xfrm>
            <a:off x="3144837" y="3657600"/>
            <a:ext cx="5867400" cy="45720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198" name="Oval 5"/>
          <p:cNvSpPr>
            <a:spLocks noChangeArrowheads="1"/>
          </p:cNvSpPr>
          <p:nvPr/>
        </p:nvSpPr>
        <p:spPr bwMode="auto">
          <a:xfrm>
            <a:off x="3221037" y="2895600"/>
            <a:ext cx="685800" cy="762000"/>
          </a:xfrm>
          <a:prstGeom prst="ellipse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199" name="Oval 6"/>
          <p:cNvSpPr>
            <a:spLocks noChangeArrowheads="1"/>
          </p:cNvSpPr>
          <p:nvPr/>
        </p:nvSpPr>
        <p:spPr bwMode="auto">
          <a:xfrm>
            <a:off x="3906837" y="2895600"/>
            <a:ext cx="685800" cy="762000"/>
          </a:xfrm>
          <a:prstGeom prst="ellipse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00" name="Oval 7"/>
          <p:cNvSpPr>
            <a:spLocks noChangeArrowheads="1"/>
          </p:cNvSpPr>
          <p:nvPr/>
        </p:nvSpPr>
        <p:spPr bwMode="auto">
          <a:xfrm>
            <a:off x="3557587" y="2232025"/>
            <a:ext cx="685800" cy="762000"/>
          </a:xfrm>
          <a:prstGeom prst="ellipse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01" name="Oval 8"/>
          <p:cNvSpPr>
            <a:spLocks noChangeArrowheads="1"/>
          </p:cNvSpPr>
          <p:nvPr/>
        </p:nvSpPr>
        <p:spPr bwMode="auto">
          <a:xfrm>
            <a:off x="4592637" y="2895600"/>
            <a:ext cx="685800" cy="762000"/>
          </a:xfrm>
          <a:prstGeom prst="ellipse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02" name="Oval 9"/>
          <p:cNvSpPr>
            <a:spLocks noChangeArrowheads="1"/>
          </p:cNvSpPr>
          <p:nvPr/>
        </p:nvSpPr>
        <p:spPr bwMode="auto">
          <a:xfrm>
            <a:off x="5278437" y="2895600"/>
            <a:ext cx="685800" cy="762000"/>
          </a:xfrm>
          <a:prstGeom prst="ellipse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03" name="Oval 10"/>
          <p:cNvSpPr>
            <a:spLocks noChangeArrowheads="1"/>
          </p:cNvSpPr>
          <p:nvPr/>
        </p:nvSpPr>
        <p:spPr bwMode="auto">
          <a:xfrm>
            <a:off x="5964237" y="2895600"/>
            <a:ext cx="685800" cy="762000"/>
          </a:xfrm>
          <a:prstGeom prst="ellipse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04" name="Oval 11"/>
          <p:cNvSpPr>
            <a:spLocks noChangeArrowheads="1"/>
          </p:cNvSpPr>
          <p:nvPr/>
        </p:nvSpPr>
        <p:spPr bwMode="auto">
          <a:xfrm>
            <a:off x="6650037" y="2895600"/>
            <a:ext cx="685800" cy="762000"/>
          </a:xfrm>
          <a:prstGeom prst="ellipse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05" name="Oval 12"/>
          <p:cNvSpPr>
            <a:spLocks noChangeArrowheads="1"/>
          </p:cNvSpPr>
          <p:nvPr/>
        </p:nvSpPr>
        <p:spPr bwMode="auto">
          <a:xfrm>
            <a:off x="7335837" y="2895600"/>
            <a:ext cx="685800" cy="762000"/>
          </a:xfrm>
          <a:prstGeom prst="ellipse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06" name="Oval 13"/>
          <p:cNvSpPr>
            <a:spLocks noChangeArrowheads="1"/>
          </p:cNvSpPr>
          <p:nvPr/>
        </p:nvSpPr>
        <p:spPr bwMode="auto">
          <a:xfrm>
            <a:off x="8021637" y="2895600"/>
            <a:ext cx="685800" cy="762000"/>
          </a:xfrm>
          <a:prstGeom prst="ellipse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07" name="Oval 14"/>
          <p:cNvSpPr>
            <a:spLocks noChangeArrowheads="1"/>
          </p:cNvSpPr>
          <p:nvPr/>
        </p:nvSpPr>
        <p:spPr bwMode="auto">
          <a:xfrm>
            <a:off x="4953000" y="2252663"/>
            <a:ext cx="685800" cy="762000"/>
          </a:xfrm>
          <a:prstGeom prst="ellipse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08" name="Oval 15"/>
          <p:cNvSpPr>
            <a:spLocks noChangeArrowheads="1"/>
          </p:cNvSpPr>
          <p:nvPr/>
        </p:nvSpPr>
        <p:spPr bwMode="auto">
          <a:xfrm>
            <a:off x="5637212" y="2252663"/>
            <a:ext cx="685800" cy="762000"/>
          </a:xfrm>
          <a:prstGeom prst="ellipse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09" name="Oval 16"/>
          <p:cNvSpPr>
            <a:spLocks noChangeArrowheads="1"/>
          </p:cNvSpPr>
          <p:nvPr/>
        </p:nvSpPr>
        <p:spPr bwMode="auto">
          <a:xfrm>
            <a:off x="6313487" y="2243138"/>
            <a:ext cx="685800" cy="762000"/>
          </a:xfrm>
          <a:prstGeom prst="ellipse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10" name="Oval 17"/>
          <p:cNvSpPr>
            <a:spLocks noChangeArrowheads="1"/>
          </p:cNvSpPr>
          <p:nvPr/>
        </p:nvSpPr>
        <p:spPr bwMode="auto">
          <a:xfrm>
            <a:off x="6999287" y="2232025"/>
            <a:ext cx="685800" cy="762000"/>
          </a:xfrm>
          <a:prstGeom prst="ellipse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11" name="Oval 18"/>
          <p:cNvSpPr>
            <a:spLocks noChangeArrowheads="1"/>
          </p:cNvSpPr>
          <p:nvPr/>
        </p:nvSpPr>
        <p:spPr bwMode="auto">
          <a:xfrm>
            <a:off x="7673975" y="2220913"/>
            <a:ext cx="685800" cy="762000"/>
          </a:xfrm>
          <a:prstGeom prst="ellipse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12" name="Oval 19"/>
          <p:cNvSpPr>
            <a:spLocks noChangeArrowheads="1"/>
          </p:cNvSpPr>
          <p:nvPr/>
        </p:nvSpPr>
        <p:spPr bwMode="auto">
          <a:xfrm>
            <a:off x="4243387" y="2239963"/>
            <a:ext cx="685800" cy="762000"/>
          </a:xfrm>
          <a:prstGeom prst="ellipse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13" name="Rectangle 20" descr="Brown marble"/>
          <p:cNvSpPr>
            <a:spLocks noChangeArrowheads="1"/>
          </p:cNvSpPr>
          <p:nvPr/>
        </p:nvSpPr>
        <p:spPr bwMode="auto">
          <a:xfrm>
            <a:off x="3144837" y="5715000"/>
            <a:ext cx="5867400" cy="45720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14" name="Freeform 21"/>
          <p:cNvSpPr>
            <a:spLocks/>
          </p:cNvSpPr>
          <p:nvPr/>
        </p:nvSpPr>
        <p:spPr bwMode="auto">
          <a:xfrm>
            <a:off x="3068637" y="5111751"/>
            <a:ext cx="6096000" cy="663575"/>
          </a:xfrm>
          <a:custGeom>
            <a:avLst/>
            <a:gdLst>
              <a:gd name="T0" fmla="*/ 33966 w 3769"/>
              <a:gd name="T1" fmla="*/ 134938 h 418"/>
              <a:gd name="T2" fmla="*/ 410821 w 3769"/>
              <a:gd name="T3" fmla="*/ 168275 h 418"/>
              <a:gd name="T4" fmla="*/ 798998 w 3769"/>
              <a:gd name="T5" fmla="*/ 112713 h 418"/>
              <a:gd name="T6" fmla="*/ 897660 w 3769"/>
              <a:gd name="T7" fmla="*/ 69850 h 418"/>
              <a:gd name="T8" fmla="*/ 965591 w 3769"/>
              <a:gd name="T9" fmla="*/ 47625 h 418"/>
              <a:gd name="T10" fmla="*/ 1685337 w 3769"/>
              <a:gd name="T11" fmla="*/ 80963 h 418"/>
              <a:gd name="T12" fmla="*/ 1785616 w 3769"/>
              <a:gd name="T13" fmla="*/ 92075 h 418"/>
              <a:gd name="T14" fmla="*/ 2107479 w 3769"/>
              <a:gd name="T15" fmla="*/ 103188 h 418"/>
              <a:gd name="T16" fmla="*/ 2207758 w 3769"/>
              <a:gd name="T17" fmla="*/ 146050 h 418"/>
              <a:gd name="T18" fmla="*/ 2484334 w 3769"/>
              <a:gd name="T19" fmla="*/ 168275 h 418"/>
              <a:gd name="T20" fmla="*/ 2550648 w 3769"/>
              <a:gd name="T21" fmla="*/ 134938 h 418"/>
              <a:gd name="T22" fmla="*/ 2683275 w 3769"/>
              <a:gd name="T23" fmla="*/ 92075 h 418"/>
              <a:gd name="T24" fmla="*/ 2760911 w 3769"/>
              <a:gd name="T25" fmla="*/ 58738 h 418"/>
              <a:gd name="T26" fmla="*/ 2883833 w 3769"/>
              <a:gd name="T27" fmla="*/ 4763 h 418"/>
              <a:gd name="T28" fmla="*/ 3338325 w 3769"/>
              <a:gd name="T29" fmla="*/ 69850 h 418"/>
              <a:gd name="T30" fmla="*/ 3482274 w 3769"/>
              <a:gd name="T31" fmla="*/ 112713 h 418"/>
              <a:gd name="T32" fmla="*/ 3959408 w 3769"/>
              <a:gd name="T33" fmla="*/ 69850 h 418"/>
              <a:gd name="T34" fmla="*/ 4281272 w 3769"/>
              <a:gd name="T35" fmla="*/ 58738 h 418"/>
              <a:gd name="T36" fmla="*/ 4813398 w 3769"/>
              <a:gd name="T37" fmla="*/ 103188 h 418"/>
              <a:gd name="T38" fmla="*/ 5201575 w 3769"/>
              <a:gd name="T39" fmla="*/ 157163 h 418"/>
              <a:gd name="T40" fmla="*/ 5644744 w 3769"/>
              <a:gd name="T41" fmla="*/ 92075 h 418"/>
              <a:gd name="T42" fmla="*/ 5922938 w 3769"/>
              <a:gd name="T43" fmla="*/ 58738 h 418"/>
              <a:gd name="T44" fmla="*/ 6000573 w 3769"/>
              <a:gd name="T45" fmla="*/ 298450 h 418"/>
              <a:gd name="T46" fmla="*/ 6078209 w 3769"/>
              <a:gd name="T47" fmla="*/ 396875 h 418"/>
              <a:gd name="T48" fmla="*/ 6032921 w 3769"/>
              <a:gd name="T49" fmla="*/ 504825 h 418"/>
              <a:gd name="T50" fmla="*/ 5977929 w 3769"/>
              <a:gd name="T51" fmla="*/ 549275 h 418"/>
              <a:gd name="T52" fmla="*/ 5955286 w 3769"/>
              <a:gd name="T53" fmla="*/ 581025 h 418"/>
              <a:gd name="T54" fmla="*/ 5888972 w 3769"/>
              <a:gd name="T55" fmla="*/ 603250 h 418"/>
              <a:gd name="T56" fmla="*/ 5667388 w 3769"/>
              <a:gd name="T57" fmla="*/ 614363 h 418"/>
              <a:gd name="T58" fmla="*/ 132627 w 3769"/>
              <a:gd name="T59" fmla="*/ 592138 h 418"/>
              <a:gd name="T60" fmla="*/ 100279 w 3769"/>
              <a:gd name="T61" fmla="*/ 581025 h 418"/>
              <a:gd name="T62" fmla="*/ 0 w 3769"/>
              <a:gd name="T63" fmla="*/ 450850 h 418"/>
              <a:gd name="T64" fmla="*/ 33966 w 3769"/>
              <a:gd name="T65" fmla="*/ 255588 h 418"/>
              <a:gd name="T66" fmla="*/ 43670 w 3769"/>
              <a:gd name="T67" fmla="*/ 157163 h 418"/>
              <a:gd name="T68" fmla="*/ 33966 w 3769"/>
              <a:gd name="T69" fmla="*/ 134938 h 418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3769"/>
              <a:gd name="T106" fmla="*/ 0 h 418"/>
              <a:gd name="T107" fmla="*/ 3769 w 3769"/>
              <a:gd name="T108" fmla="*/ 418 h 418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3769" h="418">
                <a:moveTo>
                  <a:pt x="21" y="85"/>
                </a:moveTo>
                <a:cubicBezTo>
                  <a:pt x="119" y="90"/>
                  <a:pt x="166" y="97"/>
                  <a:pt x="254" y="106"/>
                </a:cubicBezTo>
                <a:cubicBezTo>
                  <a:pt x="316" y="102"/>
                  <a:pt x="433" y="110"/>
                  <a:pt x="494" y="71"/>
                </a:cubicBezTo>
                <a:cubicBezTo>
                  <a:pt x="526" y="50"/>
                  <a:pt x="507" y="60"/>
                  <a:pt x="555" y="44"/>
                </a:cubicBezTo>
                <a:cubicBezTo>
                  <a:pt x="569" y="39"/>
                  <a:pt x="597" y="30"/>
                  <a:pt x="597" y="30"/>
                </a:cubicBezTo>
                <a:cubicBezTo>
                  <a:pt x="763" y="38"/>
                  <a:pt x="862" y="46"/>
                  <a:pt x="1042" y="51"/>
                </a:cubicBezTo>
                <a:cubicBezTo>
                  <a:pt x="1063" y="53"/>
                  <a:pt x="1083" y="57"/>
                  <a:pt x="1104" y="58"/>
                </a:cubicBezTo>
                <a:cubicBezTo>
                  <a:pt x="1170" y="62"/>
                  <a:pt x="1237" y="59"/>
                  <a:pt x="1303" y="65"/>
                </a:cubicBezTo>
                <a:cubicBezTo>
                  <a:pt x="1325" y="67"/>
                  <a:pt x="1365" y="92"/>
                  <a:pt x="1365" y="92"/>
                </a:cubicBezTo>
                <a:cubicBezTo>
                  <a:pt x="1428" y="136"/>
                  <a:pt x="1462" y="115"/>
                  <a:pt x="1536" y="106"/>
                </a:cubicBezTo>
                <a:cubicBezTo>
                  <a:pt x="1610" y="81"/>
                  <a:pt x="1501" y="120"/>
                  <a:pt x="1577" y="85"/>
                </a:cubicBezTo>
                <a:cubicBezTo>
                  <a:pt x="1603" y="73"/>
                  <a:pt x="1634" y="71"/>
                  <a:pt x="1659" y="58"/>
                </a:cubicBezTo>
                <a:cubicBezTo>
                  <a:pt x="1705" y="34"/>
                  <a:pt x="1652" y="51"/>
                  <a:pt x="1707" y="37"/>
                </a:cubicBezTo>
                <a:cubicBezTo>
                  <a:pt x="1759" y="4"/>
                  <a:pt x="1733" y="13"/>
                  <a:pt x="1783" y="3"/>
                </a:cubicBezTo>
                <a:cubicBezTo>
                  <a:pt x="1881" y="10"/>
                  <a:pt x="1965" y="37"/>
                  <a:pt x="2064" y="44"/>
                </a:cubicBezTo>
                <a:cubicBezTo>
                  <a:pt x="2094" y="54"/>
                  <a:pt x="2122" y="64"/>
                  <a:pt x="2153" y="71"/>
                </a:cubicBezTo>
                <a:cubicBezTo>
                  <a:pt x="2296" y="66"/>
                  <a:pt x="2330" y="57"/>
                  <a:pt x="2448" y="44"/>
                </a:cubicBezTo>
                <a:cubicBezTo>
                  <a:pt x="2539" y="13"/>
                  <a:pt x="2475" y="29"/>
                  <a:pt x="2647" y="37"/>
                </a:cubicBezTo>
                <a:cubicBezTo>
                  <a:pt x="2756" y="75"/>
                  <a:pt x="2850" y="62"/>
                  <a:pt x="2976" y="65"/>
                </a:cubicBezTo>
                <a:cubicBezTo>
                  <a:pt x="3070" y="86"/>
                  <a:pt x="3104" y="93"/>
                  <a:pt x="3216" y="99"/>
                </a:cubicBezTo>
                <a:cubicBezTo>
                  <a:pt x="3295" y="96"/>
                  <a:pt x="3414" y="107"/>
                  <a:pt x="3490" y="58"/>
                </a:cubicBezTo>
                <a:cubicBezTo>
                  <a:pt x="3528" y="0"/>
                  <a:pt x="3598" y="33"/>
                  <a:pt x="3662" y="37"/>
                </a:cubicBezTo>
                <a:cubicBezTo>
                  <a:pt x="3718" y="57"/>
                  <a:pt x="3671" y="147"/>
                  <a:pt x="3710" y="188"/>
                </a:cubicBezTo>
                <a:cubicBezTo>
                  <a:pt x="3728" y="207"/>
                  <a:pt x="3758" y="250"/>
                  <a:pt x="3758" y="250"/>
                </a:cubicBezTo>
                <a:cubicBezTo>
                  <a:pt x="3745" y="349"/>
                  <a:pt x="3769" y="279"/>
                  <a:pt x="3730" y="318"/>
                </a:cubicBezTo>
                <a:cubicBezTo>
                  <a:pt x="3698" y="350"/>
                  <a:pt x="3739" y="332"/>
                  <a:pt x="3696" y="346"/>
                </a:cubicBezTo>
                <a:cubicBezTo>
                  <a:pt x="3691" y="353"/>
                  <a:pt x="3689" y="362"/>
                  <a:pt x="3682" y="366"/>
                </a:cubicBezTo>
                <a:cubicBezTo>
                  <a:pt x="3670" y="374"/>
                  <a:pt x="3641" y="380"/>
                  <a:pt x="3641" y="380"/>
                </a:cubicBezTo>
                <a:cubicBezTo>
                  <a:pt x="3587" y="418"/>
                  <a:pt x="3639" y="388"/>
                  <a:pt x="3504" y="387"/>
                </a:cubicBezTo>
                <a:cubicBezTo>
                  <a:pt x="2363" y="380"/>
                  <a:pt x="1223" y="379"/>
                  <a:pt x="82" y="373"/>
                </a:cubicBezTo>
                <a:cubicBezTo>
                  <a:pt x="75" y="371"/>
                  <a:pt x="67" y="371"/>
                  <a:pt x="62" y="366"/>
                </a:cubicBezTo>
                <a:cubicBezTo>
                  <a:pt x="44" y="348"/>
                  <a:pt x="15" y="306"/>
                  <a:pt x="0" y="284"/>
                </a:cubicBezTo>
                <a:cubicBezTo>
                  <a:pt x="4" y="240"/>
                  <a:pt x="7" y="202"/>
                  <a:pt x="21" y="161"/>
                </a:cubicBezTo>
                <a:cubicBezTo>
                  <a:pt x="23" y="140"/>
                  <a:pt x="18" y="118"/>
                  <a:pt x="27" y="99"/>
                </a:cubicBezTo>
                <a:cubicBezTo>
                  <a:pt x="35" y="83"/>
                  <a:pt x="102" y="102"/>
                  <a:pt x="21" y="85"/>
                </a:cubicBezTo>
                <a:close/>
              </a:path>
            </a:pathLst>
          </a:custGeom>
          <a:gradFill>
            <a:gsLst>
              <a:gs pos="0">
                <a:schemeClr val="tx2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15" name="Oval 22"/>
          <p:cNvSpPr>
            <a:spLocks noChangeArrowheads="1"/>
          </p:cNvSpPr>
          <p:nvPr/>
        </p:nvSpPr>
        <p:spPr bwMode="auto">
          <a:xfrm>
            <a:off x="3373437" y="5410200"/>
            <a:ext cx="152400" cy="228600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16" name="Oval 23"/>
          <p:cNvSpPr>
            <a:spLocks noChangeArrowheads="1"/>
          </p:cNvSpPr>
          <p:nvPr/>
        </p:nvSpPr>
        <p:spPr bwMode="auto">
          <a:xfrm>
            <a:off x="3678237" y="5181600"/>
            <a:ext cx="152400" cy="228600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17" name="Oval 24"/>
          <p:cNvSpPr>
            <a:spLocks noChangeArrowheads="1"/>
          </p:cNvSpPr>
          <p:nvPr/>
        </p:nvSpPr>
        <p:spPr bwMode="auto">
          <a:xfrm>
            <a:off x="4059237" y="5029200"/>
            <a:ext cx="152400" cy="228600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18" name="Oval 25"/>
          <p:cNvSpPr>
            <a:spLocks noChangeArrowheads="1"/>
          </p:cNvSpPr>
          <p:nvPr/>
        </p:nvSpPr>
        <p:spPr bwMode="auto">
          <a:xfrm>
            <a:off x="4364037" y="5410200"/>
            <a:ext cx="152400" cy="228600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19" name="Oval 26"/>
          <p:cNvSpPr>
            <a:spLocks noChangeArrowheads="1"/>
          </p:cNvSpPr>
          <p:nvPr/>
        </p:nvSpPr>
        <p:spPr bwMode="auto">
          <a:xfrm>
            <a:off x="5049837" y="5105400"/>
            <a:ext cx="152400" cy="228600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20" name="Oval 27"/>
          <p:cNvSpPr>
            <a:spLocks noChangeArrowheads="1"/>
          </p:cNvSpPr>
          <p:nvPr/>
        </p:nvSpPr>
        <p:spPr bwMode="auto">
          <a:xfrm>
            <a:off x="4592637" y="5105400"/>
            <a:ext cx="152400" cy="228600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21" name="Oval 28"/>
          <p:cNvSpPr>
            <a:spLocks noChangeArrowheads="1"/>
          </p:cNvSpPr>
          <p:nvPr/>
        </p:nvSpPr>
        <p:spPr bwMode="auto">
          <a:xfrm>
            <a:off x="5354637" y="5334000"/>
            <a:ext cx="152400" cy="228600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22" name="Oval 29"/>
          <p:cNvSpPr>
            <a:spLocks noChangeArrowheads="1"/>
          </p:cNvSpPr>
          <p:nvPr/>
        </p:nvSpPr>
        <p:spPr bwMode="auto">
          <a:xfrm>
            <a:off x="5964237" y="5029200"/>
            <a:ext cx="152400" cy="228600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23" name="Oval 30"/>
          <p:cNvSpPr>
            <a:spLocks noChangeArrowheads="1"/>
          </p:cNvSpPr>
          <p:nvPr/>
        </p:nvSpPr>
        <p:spPr bwMode="auto">
          <a:xfrm>
            <a:off x="6269037" y="5334000"/>
            <a:ext cx="152400" cy="228600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24" name="Oval 31"/>
          <p:cNvSpPr>
            <a:spLocks noChangeArrowheads="1"/>
          </p:cNvSpPr>
          <p:nvPr/>
        </p:nvSpPr>
        <p:spPr bwMode="auto">
          <a:xfrm>
            <a:off x="6650037" y="5105400"/>
            <a:ext cx="152400" cy="228600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25" name="Oval 32"/>
          <p:cNvSpPr>
            <a:spLocks noChangeArrowheads="1"/>
          </p:cNvSpPr>
          <p:nvPr/>
        </p:nvSpPr>
        <p:spPr bwMode="auto">
          <a:xfrm>
            <a:off x="7183437" y="5029200"/>
            <a:ext cx="152400" cy="228600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26" name="Oval 33"/>
          <p:cNvSpPr>
            <a:spLocks noChangeArrowheads="1"/>
          </p:cNvSpPr>
          <p:nvPr/>
        </p:nvSpPr>
        <p:spPr bwMode="auto">
          <a:xfrm>
            <a:off x="6954837" y="5410200"/>
            <a:ext cx="152400" cy="228600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27" name="Oval 34"/>
          <p:cNvSpPr>
            <a:spLocks noChangeArrowheads="1"/>
          </p:cNvSpPr>
          <p:nvPr/>
        </p:nvSpPr>
        <p:spPr bwMode="auto">
          <a:xfrm>
            <a:off x="7564437" y="5105400"/>
            <a:ext cx="152400" cy="228600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28" name="Oval 35"/>
          <p:cNvSpPr>
            <a:spLocks noChangeArrowheads="1"/>
          </p:cNvSpPr>
          <p:nvPr/>
        </p:nvSpPr>
        <p:spPr bwMode="auto">
          <a:xfrm>
            <a:off x="7869237" y="5486400"/>
            <a:ext cx="152400" cy="228600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29" name="Oval 36"/>
          <p:cNvSpPr>
            <a:spLocks noChangeArrowheads="1"/>
          </p:cNvSpPr>
          <p:nvPr/>
        </p:nvSpPr>
        <p:spPr bwMode="auto">
          <a:xfrm>
            <a:off x="8174037" y="5105400"/>
            <a:ext cx="152400" cy="228600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30" name="Oval 37"/>
          <p:cNvSpPr>
            <a:spLocks noChangeArrowheads="1"/>
          </p:cNvSpPr>
          <p:nvPr/>
        </p:nvSpPr>
        <p:spPr bwMode="auto">
          <a:xfrm>
            <a:off x="8555037" y="5410200"/>
            <a:ext cx="152400" cy="228600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31" name="Oval 38"/>
          <p:cNvSpPr>
            <a:spLocks noChangeArrowheads="1"/>
          </p:cNvSpPr>
          <p:nvPr/>
        </p:nvSpPr>
        <p:spPr bwMode="auto">
          <a:xfrm>
            <a:off x="8783637" y="5029200"/>
            <a:ext cx="152400" cy="228600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32" name="Oval 39"/>
          <p:cNvSpPr>
            <a:spLocks noChangeArrowheads="1"/>
          </p:cNvSpPr>
          <p:nvPr/>
        </p:nvSpPr>
        <p:spPr bwMode="auto">
          <a:xfrm>
            <a:off x="5811837" y="5334000"/>
            <a:ext cx="152400" cy="228600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33" name="Oval 40"/>
          <p:cNvSpPr>
            <a:spLocks noChangeArrowheads="1"/>
          </p:cNvSpPr>
          <p:nvPr/>
        </p:nvSpPr>
        <p:spPr bwMode="auto">
          <a:xfrm>
            <a:off x="3221037" y="5105400"/>
            <a:ext cx="152400" cy="228600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34" name="Text Box 41"/>
          <p:cNvSpPr txBox="1">
            <a:spLocks noChangeArrowheads="1"/>
          </p:cNvSpPr>
          <p:nvPr/>
        </p:nvSpPr>
        <p:spPr bwMode="auto">
          <a:xfrm>
            <a:off x="2916237" y="4267200"/>
            <a:ext cx="609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Arial" charset="0"/>
              </a:rPr>
              <a:t>Large Wet Particles – Many Air Voids</a:t>
            </a:r>
          </a:p>
        </p:txBody>
      </p:sp>
      <p:sp>
        <p:nvSpPr>
          <p:cNvPr id="8235" name="Text Box 42"/>
          <p:cNvSpPr txBox="1">
            <a:spLocks noChangeArrowheads="1"/>
          </p:cNvSpPr>
          <p:nvPr/>
        </p:nvSpPr>
        <p:spPr bwMode="auto">
          <a:xfrm>
            <a:off x="4287837" y="6248400"/>
            <a:ext cx="3429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Arial" charset="0"/>
              </a:rPr>
              <a:t>Resulting in Bubbles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524000" y="1277035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Entrapped Air</a:t>
            </a:r>
          </a:p>
        </p:txBody>
      </p:sp>
      <p:graphicFrame>
        <p:nvGraphicFramePr>
          <p:cNvPr id="43" name="Object 4">
            <a:extLst>
              <a:ext uri="{FF2B5EF4-FFF2-40B4-BE49-F238E27FC236}">
                <a16:creationId xmlns:a16="http://schemas.microsoft.com/office/drawing/2014/main" id="{AA5D03C4-BF24-4002-B1E8-B77DD812D6F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7830462"/>
              </p:ext>
            </p:extLst>
          </p:nvPr>
        </p:nvGraphicFramePr>
        <p:xfrm>
          <a:off x="304800" y="238125"/>
          <a:ext cx="2286000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11279174" imgH="3448531" progId="">
                  <p:embed/>
                </p:oleObj>
              </mc:Choice>
              <mc:Fallback>
                <p:oleObj name="Photo Editor Photo" r:id="rId3" imgW="11279174" imgH="3448531" progId="">
                  <p:embed/>
                  <p:pic>
                    <p:nvPicPr>
                      <p:cNvPr id="43" name="Object 4">
                        <a:extLst>
                          <a:ext uri="{FF2B5EF4-FFF2-40B4-BE49-F238E27FC236}">
                            <a16:creationId xmlns:a16="http://schemas.microsoft.com/office/drawing/2014/main" id="{AA5D03C4-BF24-4002-B1E8-B77DD812D6F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38125"/>
                        <a:ext cx="2286000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508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Rectangle 2">
            <a:extLst>
              <a:ext uri="{FF2B5EF4-FFF2-40B4-BE49-F238E27FC236}">
                <a16:creationId xmlns:a16="http://schemas.microsoft.com/office/drawing/2014/main" id="{9CDF06B7-A335-4C24-A43C-BF808D38C7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270861"/>
            <a:ext cx="5928804" cy="634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pPr algn="r"/>
            <a:r>
              <a:rPr lang="en-US" sz="4000" kern="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Viscosity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2CB80E2-A2D4-4C7B-B651-FDB45E7D6916}"/>
              </a:ext>
            </a:extLst>
          </p:cNvPr>
          <p:cNvSpPr/>
          <p:nvPr/>
        </p:nvSpPr>
        <p:spPr bwMode="auto">
          <a:xfrm>
            <a:off x="0" y="1066800"/>
            <a:ext cx="12192000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1524000" y="3200400"/>
            <a:ext cx="9144000" cy="838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E26CDF4-A4B6-420C-A824-DA412FA6D2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92729"/>
            <a:ext cx="12192000" cy="68842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0F7C574-66EC-467B-ACE2-380B34E8BB04}"/>
              </a:ext>
            </a:extLst>
          </p:cNvPr>
          <p:cNvSpPr txBox="1"/>
          <p:nvPr/>
        </p:nvSpPr>
        <p:spPr>
          <a:xfrm>
            <a:off x="1524000" y="1277035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Orange Peel</a:t>
            </a:r>
          </a:p>
        </p:txBody>
      </p:sp>
      <p:graphicFrame>
        <p:nvGraphicFramePr>
          <p:cNvPr id="9" name="Object 4">
            <a:extLst>
              <a:ext uri="{FF2B5EF4-FFF2-40B4-BE49-F238E27FC236}">
                <a16:creationId xmlns:a16="http://schemas.microsoft.com/office/drawing/2014/main" id="{2022DE44-686F-4891-9A63-7977F305125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3546874"/>
              </p:ext>
            </p:extLst>
          </p:nvPr>
        </p:nvGraphicFramePr>
        <p:xfrm>
          <a:off x="304800" y="238125"/>
          <a:ext cx="2286000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11279174" imgH="3448531" progId="">
                  <p:embed/>
                </p:oleObj>
              </mc:Choice>
              <mc:Fallback>
                <p:oleObj name="Photo Editor Photo" r:id="rId3" imgW="11279174" imgH="3448531" progId="">
                  <p:embed/>
                  <p:pic>
                    <p:nvPicPr>
                      <p:cNvPr id="9" name="Object 4">
                        <a:extLst>
                          <a:ext uri="{FF2B5EF4-FFF2-40B4-BE49-F238E27FC236}">
                            <a16:creationId xmlns:a16="http://schemas.microsoft.com/office/drawing/2014/main" id="{2022DE44-686F-4891-9A63-7977F305125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38125"/>
                        <a:ext cx="2286000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508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2">
            <a:extLst>
              <a:ext uri="{FF2B5EF4-FFF2-40B4-BE49-F238E27FC236}">
                <a16:creationId xmlns:a16="http://schemas.microsoft.com/office/drawing/2014/main" id="{9BB5D2ED-AC37-45AC-A78B-5DC9C2A41A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270861"/>
            <a:ext cx="5928804" cy="634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pPr algn="r"/>
            <a:r>
              <a:rPr lang="en-US" sz="4000" kern="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Viscosity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EBD0893-7AC6-489D-B71E-1A13F03CEBB5}"/>
              </a:ext>
            </a:extLst>
          </p:cNvPr>
          <p:cNvSpPr/>
          <p:nvPr/>
        </p:nvSpPr>
        <p:spPr bwMode="auto">
          <a:xfrm>
            <a:off x="0" y="1066800"/>
            <a:ext cx="12192000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948987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7" name="Picture 3" descr="C:\Users\dsy87c\Desktop\Wood and Film Failures\Defect Photos\Vegas Shots 2013\DSC02369.JPG"/>
          <p:cNvPicPr>
            <a:picLocks noChangeAspect="1" noChangeArrowheads="1"/>
          </p:cNvPicPr>
          <p:nvPr/>
        </p:nvPicPr>
        <p:blipFill>
          <a:blip r:embed="rId2" cstate="print">
            <a:lum bright="15000" contrast="3000"/>
          </a:blip>
          <a:srcRect/>
          <a:stretch>
            <a:fillRect/>
          </a:stretch>
        </p:blipFill>
        <p:spPr bwMode="auto">
          <a:xfrm>
            <a:off x="-152400" y="2057401"/>
            <a:ext cx="12420600" cy="7905144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6349B1-DB9F-4395-9183-F2C1E886BC9A}"/>
              </a:ext>
            </a:extLst>
          </p:cNvPr>
          <p:cNvSpPr txBox="1"/>
          <p:nvPr/>
        </p:nvSpPr>
        <p:spPr>
          <a:xfrm>
            <a:off x="1524000" y="1277035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Bubble Cavities</a:t>
            </a:r>
          </a:p>
        </p:txBody>
      </p:sp>
      <p:graphicFrame>
        <p:nvGraphicFramePr>
          <p:cNvPr id="7" name="Object 4">
            <a:extLst>
              <a:ext uri="{FF2B5EF4-FFF2-40B4-BE49-F238E27FC236}">
                <a16:creationId xmlns:a16="http://schemas.microsoft.com/office/drawing/2014/main" id="{A4A253F5-0E7D-4B1B-8874-BBEC1F026FC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8711954"/>
              </p:ext>
            </p:extLst>
          </p:nvPr>
        </p:nvGraphicFramePr>
        <p:xfrm>
          <a:off x="304800" y="238125"/>
          <a:ext cx="2286000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11279174" imgH="3448531" progId="">
                  <p:embed/>
                </p:oleObj>
              </mc:Choice>
              <mc:Fallback>
                <p:oleObj name="Photo Editor Photo" r:id="rId3" imgW="11279174" imgH="3448531" progId="">
                  <p:embed/>
                  <p:pic>
                    <p:nvPicPr>
                      <p:cNvPr id="7" name="Object 4">
                        <a:extLst>
                          <a:ext uri="{FF2B5EF4-FFF2-40B4-BE49-F238E27FC236}">
                            <a16:creationId xmlns:a16="http://schemas.microsoft.com/office/drawing/2014/main" id="{A4A253F5-0E7D-4B1B-8874-BBEC1F026FC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38125"/>
                        <a:ext cx="2286000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508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2">
            <a:extLst>
              <a:ext uri="{FF2B5EF4-FFF2-40B4-BE49-F238E27FC236}">
                <a16:creationId xmlns:a16="http://schemas.microsoft.com/office/drawing/2014/main" id="{CC4653BE-D8EE-432F-9D72-0AC35FD6ED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270861"/>
            <a:ext cx="5928804" cy="634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pPr algn="r"/>
            <a:r>
              <a:rPr lang="en-US" sz="4000" kern="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Viscosity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A509DE1-F4E0-4DE9-8998-0348FFFDBDC2}"/>
              </a:ext>
            </a:extLst>
          </p:cNvPr>
          <p:cNvSpPr/>
          <p:nvPr/>
        </p:nvSpPr>
        <p:spPr bwMode="auto">
          <a:xfrm>
            <a:off x="0" y="1066800"/>
            <a:ext cx="12192000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62" name="Picture 6" descr="C:\Users\dsy87c\Desktop\Wood and Film Failures\Defect Photos\Microscope Folders\LA409 on Maple Veneer 042111\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8600" y="2057401"/>
            <a:ext cx="12649200" cy="9486900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9831BC-F28C-4A4C-8DB9-9E7D8173CFA9}"/>
              </a:ext>
            </a:extLst>
          </p:cNvPr>
          <p:cNvSpPr txBox="1"/>
          <p:nvPr/>
        </p:nvSpPr>
        <p:spPr>
          <a:xfrm>
            <a:off x="1524000" y="1277035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Micro Bubbles</a:t>
            </a:r>
          </a:p>
        </p:txBody>
      </p:sp>
      <p:graphicFrame>
        <p:nvGraphicFramePr>
          <p:cNvPr id="8" name="Object 4">
            <a:extLst>
              <a:ext uri="{FF2B5EF4-FFF2-40B4-BE49-F238E27FC236}">
                <a16:creationId xmlns:a16="http://schemas.microsoft.com/office/drawing/2014/main" id="{FF071A57-9FE3-4EF3-9E54-522805005BB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9266995"/>
              </p:ext>
            </p:extLst>
          </p:nvPr>
        </p:nvGraphicFramePr>
        <p:xfrm>
          <a:off x="304800" y="238125"/>
          <a:ext cx="2286000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11279174" imgH="3448531" progId="">
                  <p:embed/>
                </p:oleObj>
              </mc:Choice>
              <mc:Fallback>
                <p:oleObj name="Photo Editor Photo" r:id="rId3" imgW="11279174" imgH="3448531" progId="">
                  <p:embed/>
                  <p:pic>
                    <p:nvPicPr>
                      <p:cNvPr id="8" name="Object 4">
                        <a:extLst>
                          <a:ext uri="{FF2B5EF4-FFF2-40B4-BE49-F238E27FC236}">
                            <a16:creationId xmlns:a16="http://schemas.microsoft.com/office/drawing/2014/main" id="{FF071A57-9FE3-4EF3-9E54-522805005BB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38125"/>
                        <a:ext cx="2286000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508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2">
            <a:extLst>
              <a:ext uri="{FF2B5EF4-FFF2-40B4-BE49-F238E27FC236}">
                <a16:creationId xmlns:a16="http://schemas.microsoft.com/office/drawing/2014/main" id="{BAA553B1-3FF0-4B26-84B5-FAF7BA4F61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270861"/>
            <a:ext cx="5928804" cy="634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pPr algn="r"/>
            <a:r>
              <a:rPr lang="en-US" sz="4000" kern="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Viscosity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66D3881-90E6-43EF-97E7-8C06002CE63E}"/>
              </a:ext>
            </a:extLst>
          </p:cNvPr>
          <p:cNvSpPr/>
          <p:nvPr/>
        </p:nvSpPr>
        <p:spPr bwMode="auto">
          <a:xfrm>
            <a:off x="0" y="1066800"/>
            <a:ext cx="12192000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ChangeArrowheads="1"/>
          </p:cNvSpPr>
          <p:nvPr/>
        </p:nvSpPr>
        <p:spPr bwMode="auto">
          <a:xfrm>
            <a:off x="3733800" y="5105400"/>
            <a:ext cx="5867400" cy="609600"/>
          </a:xfrm>
          <a:prstGeom prst="rect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21" name="Rectangle 5" descr="Brown marble"/>
          <p:cNvSpPr>
            <a:spLocks noChangeArrowheads="1"/>
          </p:cNvSpPr>
          <p:nvPr/>
        </p:nvSpPr>
        <p:spPr bwMode="auto">
          <a:xfrm>
            <a:off x="3733800" y="3657600"/>
            <a:ext cx="5867400" cy="45720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22" name="Oval 6"/>
          <p:cNvSpPr>
            <a:spLocks noChangeAspect="1" noChangeArrowheads="1"/>
          </p:cNvSpPr>
          <p:nvPr/>
        </p:nvSpPr>
        <p:spPr bwMode="auto">
          <a:xfrm>
            <a:off x="3733800" y="3276601"/>
            <a:ext cx="357188" cy="396875"/>
          </a:xfrm>
          <a:prstGeom prst="ellipse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23" name="Oval 7"/>
          <p:cNvSpPr>
            <a:spLocks noChangeAspect="1" noChangeArrowheads="1"/>
          </p:cNvSpPr>
          <p:nvPr/>
        </p:nvSpPr>
        <p:spPr bwMode="auto">
          <a:xfrm>
            <a:off x="4343400" y="3276601"/>
            <a:ext cx="357188" cy="396875"/>
          </a:xfrm>
          <a:prstGeom prst="ellipse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24" name="Oval 8"/>
          <p:cNvSpPr>
            <a:spLocks noChangeAspect="1" noChangeArrowheads="1"/>
          </p:cNvSpPr>
          <p:nvPr/>
        </p:nvSpPr>
        <p:spPr bwMode="auto">
          <a:xfrm>
            <a:off x="4038600" y="3276601"/>
            <a:ext cx="357188" cy="396875"/>
          </a:xfrm>
          <a:prstGeom prst="ellipse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25" name="Oval 9"/>
          <p:cNvSpPr>
            <a:spLocks noChangeAspect="1" noChangeArrowheads="1"/>
          </p:cNvSpPr>
          <p:nvPr/>
        </p:nvSpPr>
        <p:spPr bwMode="auto">
          <a:xfrm>
            <a:off x="4648200" y="3276601"/>
            <a:ext cx="357188" cy="396875"/>
          </a:xfrm>
          <a:prstGeom prst="ellipse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26" name="Oval 10"/>
          <p:cNvSpPr>
            <a:spLocks noChangeAspect="1" noChangeArrowheads="1"/>
          </p:cNvSpPr>
          <p:nvPr/>
        </p:nvSpPr>
        <p:spPr bwMode="auto">
          <a:xfrm>
            <a:off x="5562600" y="3276601"/>
            <a:ext cx="357188" cy="396875"/>
          </a:xfrm>
          <a:prstGeom prst="ellipse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27" name="Oval 11"/>
          <p:cNvSpPr>
            <a:spLocks noChangeAspect="1" noChangeArrowheads="1"/>
          </p:cNvSpPr>
          <p:nvPr/>
        </p:nvSpPr>
        <p:spPr bwMode="auto">
          <a:xfrm>
            <a:off x="6172200" y="3276601"/>
            <a:ext cx="357188" cy="396875"/>
          </a:xfrm>
          <a:prstGeom prst="ellipse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28" name="Oval 12"/>
          <p:cNvSpPr>
            <a:spLocks noChangeAspect="1" noChangeArrowheads="1"/>
          </p:cNvSpPr>
          <p:nvPr/>
        </p:nvSpPr>
        <p:spPr bwMode="auto">
          <a:xfrm>
            <a:off x="6781800" y="3276601"/>
            <a:ext cx="357188" cy="396875"/>
          </a:xfrm>
          <a:prstGeom prst="ellipse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29" name="Oval 13"/>
          <p:cNvSpPr>
            <a:spLocks noChangeAspect="1" noChangeArrowheads="1"/>
          </p:cNvSpPr>
          <p:nvPr/>
        </p:nvSpPr>
        <p:spPr bwMode="auto">
          <a:xfrm>
            <a:off x="7391400" y="3276601"/>
            <a:ext cx="357188" cy="396875"/>
          </a:xfrm>
          <a:prstGeom prst="ellipse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30" name="Oval 14"/>
          <p:cNvSpPr>
            <a:spLocks noChangeAspect="1" noChangeArrowheads="1"/>
          </p:cNvSpPr>
          <p:nvPr/>
        </p:nvSpPr>
        <p:spPr bwMode="auto">
          <a:xfrm>
            <a:off x="8001000" y="3276601"/>
            <a:ext cx="357188" cy="396875"/>
          </a:xfrm>
          <a:prstGeom prst="ellipse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31" name="Oval 15"/>
          <p:cNvSpPr>
            <a:spLocks noChangeAspect="1" noChangeArrowheads="1"/>
          </p:cNvSpPr>
          <p:nvPr/>
        </p:nvSpPr>
        <p:spPr bwMode="auto">
          <a:xfrm>
            <a:off x="5257800" y="3276601"/>
            <a:ext cx="357188" cy="396875"/>
          </a:xfrm>
          <a:prstGeom prst="ellipse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32" name="Oval 16"/>
          <p:cNvSpPr>
            <a:spLocks noChangeAspect="1" noChangeArrowheads="1"/>
          </p:cNvSpPr>
          <p:nvPr/>
        </p:nvSpPr>
        <p:spPr bwMode="auto">
          <a:xfrm>
            <a:off x="5867400" y="3276601"/>
            <a:ext cx="357188" cy="396875"/>
          </a:xfrm>
          <a:prstGeom prst="ellipse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33" name="Oval 17"/>
          <p:cNvSpPr>
            <a:spLocks noChangeAspect="1" noChangeArrowheads="1"/>
          </p:cNvSpPr>
          <p:nvPr/>
        </p:nvSpPr>
        <p:spPr bwMode="auto">
          <a:xfrm>
            <a:off x="6477000" y="3276601"/>
            <a:ext cx="357188" cy="396875"/>
          </a:xfrm>
          <a:prstGeom prst="ellipse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34" name="Oval 18"/>
          <p:cNvSpPr>
            <a:spLocks noChangeAspect="1" noChangeArrowheads="1"/>
          </p:cNvSpPr>
          <p:nvPr/>
        </p:nvSpPr>
        <p:spPr bwMode="auto">
          <a:xfrm>
            <a:off x="7086600" y="3276601"/>
            <a:ext cx="357188" cy="396875"/>
          </a:xfrm>
          <a:prstGeom prst="ellipse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35" name="Oval 19"/>
          <p:cNvSpPr>
            <a:spLocks noChangeAspect="1" noChangeArrowheads="1"/>
          </p:cNvSpPr>
          <p:nvPr/>
        </p:nvSpPr>
        <p:spPr bwMode="auto">
          <a:xfrm>
            <a:off x="7696200" y="3276601"/>
            <a:ext cx="357188" cy="396875"/>
          </a:xfrm>
          <a:prstGeom prst="ellipse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36" name="Oval 20"/>
          <p:cNvSpPr>
            <a:spLocks noChangeAspect="1" noChangeArrowheads="1"/>
          </p:cNvSpPr>
          <p:nvPr/>
        </p:nvSpPr>
        <p:spPr bwMode="auto">
          <a:xfrm>
            <a:off x="4953000" y="3276601"/>
            <a:ext cx="357188" cy="396875"/>
          </a:xfrm>
          <a:prstGeom prst="ellipse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37" name="Rectangle 21" descr="Brown marble"/>
          <p:cNvSpPr>
            <a:spLocks noChangeArrowheads="1"/>
          </p:cNvSpPr>
          <p:nvPr/>
        </p:nvSpPr>
        <p:spPr bwMode="auto">
          <a:xfrm>
            <a:off x="3733800" y="5715000"/>
            <a:ext cx="5867400" cy="45720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38" name="Oval 22"/>
          <p:cNvSpPr>
            <a:spLocks noChangeAspect="1" noChangeArrowheads="1"/>
          </p:cNvSpPr>
          <p:nvPr/>
        </p:nvSpPr>
        <p:spPr bwMode="auto">
          <a:xfrm>
            <a:off x="3962400" y="5410200"/>
            <a:ext cx="82550" cy="127000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39" name="Oval 23"/>
          <p:cNvSpPr>
            <a:spLocks noChangeAspect="1" noChangeArrowheads="1"/>
          </p:cNvSpPr>
          <p:nvPr/>
        </p:nvSpPr>
        <p:spPr bwMode="auto">
          <a:xfrm>
            <a:off x="4953000" y="5410200"/>
            <a:ext cx="82550" cy="127000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40" name="Oval 24"/>
          <p:cNvSpPr>
            <a:spLocks noChangeAspect="1" noChangeArrowheads="1"/>
          </p:cNvSpPr>
          <p:nvPr/>
        </p:nvSpPr>
        <p:spPr bwMode="auto">
          <a:xfrm>
            <a:off x="5943600" y="5334000"/>
            <a:ext cx="82550" cy="127000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41" name="Oval 25"/>
          <p:cNvSpPr>
            <a:spLocks noChangeAspect="1" noChangeArrowheads="1"/>
          </p:cNvSpPr>
          <p:nvPr/>
        </p:nvSpPr>
        <p:spPr bwMode="auto">
          <a:xfrm>
            <a:off x="6858000" y="5334000"/>
            <a:ext cx="82550" cy="127000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42" name="Oval 26"/>
          <p:cNvSpPr>
            <a:spLocks noChangeAspect="1" noChangeArrowheads="1"/>
          </p:cNvSpPr>
          <p:nvPr/>
        </p:nvSpPr>
        <p:spPr bwMode="auto">
          <a:xfrm>
            <a:off x="7543800" y="5410200"/>
            <a:ext cx="82550" cy="127000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43" name="Oval 27"/>
          <p:cNvSpPr>
            <a:spLocks noChangeAspect="1" noChangeArrowheads="1"/>
          </p:cNvSpPr>
          <p:nvPr/>
        </p:nvSpPr>
        <p:spPr bwMode="auto">
          <a:xfrm>
            <a:off x="8458200" y="5486400"/>
            <a:ext cx="82550" cy="127000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44" name="Oval 28"/>
          <p:cNvSpPr>
            <a:spLocks noChangeAspect="1" noChangeArrowheads="1"/>
          </p:cNvSpPr>
          <p:nvPr/>
        </p:nvSpPr>
        <p:spPr bwMode="auto">
          <a:xfrm>
            <a:off x="9144000" y="5410200"/>
            <a:ext cx="82550" cy="127000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45" name="Oval 29"/>
          <p:cNvSpPr>
            <a:spLocks noChangeAspect="1" noChangeArrowheads="1"/>
          </p:cNvSpPr>
          <p:nvPr/>
        </p:nvSpPr>
        <p:spPr bwMode="auto">
          <a:xfrm>
            <a:off x="6400800" y="5334000"/>
            <a:ext cx="82550" cy="127000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46" name="Text Box 30"/>
          <p:cNvSpPr txBox="1">
            <a:spLocks noChangeArrowheads="1"/>
          </p:cNvSpPr>
          <p:nvPr/>
        </p:nvSpPr>
        <p:spPr bwMode="auto">
          <a:xfrm>
            <a:off x="3505200" y="4267200"/>
            <a:ext cx="609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Arial" charset="0"/>
              </a:rPr>
              <a:t>Smaller Wet Particles – Less Entrapped Air</a:t>
            </a:r>
          </a:p>
        </p:txBody>
      </p:sp>
      <p:sp>
        <p:nvSpPr>
          <p:cNvPr id="9247" name="Text Box 31"/>
          <p:cNvSpPr txBox="1">
            <a:spLocks noChangeArrowheads="1"/>
          </p:cNvSpPr>
          <p:nvPr/>
        </p:nvSpPr>
        <p:spPr bwMode="auto">
          <a:xfrm>
            <a:off x="4876800" y="6248400"/>
            <a:ext cx="3429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latin typeface="Arial" charset="0"/>
              </a:rPr>
              <a:t>Fewer Bubbles</a:t>
            </a:r>
          </a:p>
        </p:txBody>
      </p:sp>
      <p:sp>
        <p:nvSpPr>
          <p:cNvPr id="9248" name="Oval 32"/>
          <p:cNvSpPr>
            <a:spLocks noChangeAspect="1" noChangeArrowheads="1"/>
          </p:cNvSpPr>
          <p:nvPr/>
        </p:nvSpPr>
        <p:spPr bwMode="auto">
          <a:xfrm>
            <a:off x="8305800" y="3276601"/>
            <a:ext cx="357188" cy="396875"/>
          </a:xfrm>
          <a:prstGeom prst="ellipse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49" name="Oval 33"/>
          <p:cNvSpPr>
            <a:spLocks noChangeAspect="1" noChangeArrowheads="1"/>
          </p:cNvSpPr>
          <p:nvPr/>
        </p:nvSpPr>
        <p:spPr bwMode="auto">
          <a:xfrm>
            <a:off x="8610600" y="3276601"/>
            <a:ext cx="357188" cy="396875"/>
          </a:xfrm>
          <a:prstGeom prst="ellipse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50" name="Oval 34"/>
          <p:cNvSpPr>
            <a:spLocks noChangeAspect="1" noChangeArrowheads="1"/>
          </p:cNvSpPr>
          <p:nvPr/>
        </p:nvSpPr>
        <p:spPr bwMode="auto">
          <a:xfrm>
            <a:off x="8915400" y="3276601"/>
            <a:ext cx="357188" cy="396875"/>
          </a:xfrm>
          <a:prstGeom prst="ellipse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51" name="Oval 35"/>
          <p:cNvSpPr>
            <a:spLocks noChangeAspect="1" noChangeArrowheads="1"/>
          </p:cNvSpPr>
          <p:nvPr/>
        </p:nvSpPr>
        <p:spPr bwMode="auto">
          <a:xfrm>
            <a:off x="9220200" y="3276601"/>
            <a:ext cx="357188" cy="396875"/>
          </a:xfrm>
          <a:prstGeom prst="ellipse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52" name="Oval 36"/>
          <p:cNvSpPr>
            <a:spLocks noChangeAspect="1" noChangeArrowheads="1"/>
          </p:cNvSpPr>
          <p:nvPr/>
        </p:nvSpPr>
        <p:spPr bwMode="auto">
          <a:xfrm>
            <a:off x="3886200" y="2933701"/>
            <a:ext cx="357188" cy="396875"/>
          </a:xfrm>
          <a:prstGeom prst="ellipse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53" name="Oval 37"/>
          <p:cNvSpPr>
            <a:spLocks noChangeAspect="1" noChangeArrowheads="1"/>
          </p:cNvSpPr>
          <p:nvPr/>
        </p:nvSpPr>
        <p:spPr bwMode="auto">
          <a:xfrm>
            <a:off x="4495800" y="2933701"/>
            <a:ext cx="357188" cy="396875"/>
          </a:xfrm>
          <a:prstGeom prst="ellipse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54" name="Oval 38"/>
          <p:cNvSpPr>
            <a:spLocks noChangeAspect="1" noChangeArrowheads="1"/>
          </p:cNvSpPr>
          <p:nvPr/>
        </p:nvSpPr>
        <p:spPr bwMode="auto">
          <a:xfrm>
            <a:off x="4191000" y="2933701"/>
            <a:ext cx="357188" cy="396875"/>
          </a:xfrm>
          <a:prstGeom prst="ellipse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55" name="Oval 39"/>
          <p:cNvSpPr>
            <a:spLocks noChangeAspect="1" noChangeArrowheads="1"/>
          </p:cNvSpPr>
          <p:nvPr/>
        </p:nvSpPr>
        <p:spPr bwMode="auto">
          <a:xfrm>
            <a:off x="4800600" y="2933701"/>
            <a:ext cx="357188" cy="396875"/>
          </a:xfrm>
          <a:prstGeom prst="ellipse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56" name="Oval 40"/>
          <p:cNvSpPr>
            <a:spLocks noChangeAspect="1" noChangeArrowheads="1"/>
          </p:cNvSpPr>
          <p:nvPr/>
        </p:nvSpPr>
        <p:spPr bwMode="auto">
          <a:xfrm>
            <a:off x="5715000" y="2933701"/>
            <a:ext cx="357188" cy="396875"/>
          </a:xfrm>
          <a:prstGeom prst="ellipse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57" name="Oval 41"/>
          <p:cNvSpPr>
            <a:spLocks noChangeAspect="1" noChangeArrowheads="1"/>
          </p:cNvSpPr>
          <p:nvPr/>
        </p:nvSpPr>
        <p:spPr bwMode="auto">
          <a:xfrm>
            <a:off x="6324600" y="2933701"/>
            <a:ext cx="357188" cy="396875"/>
          </a:xfrm>
          <a:prstGeom prst="ellipse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58" name="Oval 42"/>
          <p:cNvSpPr>
            <a:spLocks noChangeAspect="1" noChangeArrowheads="1"/>
          </p:cNvSpPr>
          <p:nvPr/>
        </p:nvSpPr>
        <p:spPr bwMode="auto">
          <a:xfrm>
            <a:off x="6934200" y="2933701"/>
            <a:ext cx="357188" cy="396875"/>
          </a:xfrm>
          <a:prstGeom prst="ellipse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59" name="Oval 43"/>
          <p:cNvSpPr>
            <a:spLocks noChangeAspect="1" noChangeArrowheads="1"/>
          </p:cNvSpPr>
          <p:nvPr/>
        </p:nvSpPr>
        <p:spPr bwMode="auto">
          <a:xfrm>
            <a:off x="7543800" y="2933701"/>
            <a:ext cx="357188" cy="396875"/>
          </a:xfrm>
          <a:prstGeom prst="ellipse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60" name="Oval 44"/>
          <p:cNvSpPr>
            <a:spLocks noChangeAspect="1" noChangeArrowheads="1"/>
          </p:cNvSpPr>
          <p:nvPr/>
        </p:nvSpPr>
        <p:spPr bwMode="auto">
          <a:xfrm>
            <a:off x="8153400" y="2933701"/>
            <a:ext cx="357188" cy="396875"/>
          </a:xfrm>
          <a:prstGeom prst="ellipse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61" name="Oval 45"/>
          <p:cNvSpPr>
            <a:spLocks noChangeAspect="1" noChangeArrowheads="1"/>
          </p:cNvSpPr>
          <p:nvPr/>
        </p:nvSpPr>
        <p:spPr bwMode="auto">
          <a:xfrm>
            <a:off x="5410200" y="2933701"/>
            <a:ext cx="357188" cy="396875"/>
          </a:xfrm>
          <a:prstGeom prst="ellipse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62" name="Oval 46"/>
          <p:cNvSpPr>
            <a:spLocks noChangeAspect="1" noChangeArrowheads="1"/>
          </p:cNvSpPr>
          <p:nvPr/>
        </p:nvSpPr>
        <p:spPr bwMode="auto">
          <a:xfrm>
            <a:off x="6019800" y="2933701"/>
            <a:ext cx="357188" cy="396875"/>
          </a:xfrm>
          <a:prstGeom prst="ellipse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63" name="Oval 47"/>
          <p:cNvSpPr>
            <a:spLocks noChangeAspect="1" noChangeArrowheads="1"/>
          </p:cNvSpPr>
          <p:nvPr/>
        </p:nvSpPr>
        <p:spPr bwMode="auto">
          <a:xfrm>
            <a:off x="6629400" y="2933701"/>
            <a:ext cx="357188" cy="396875"/>
          </a:xfrm>
          <a:prstGeom prst="ellipse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64" name="Oval 48"/>
          <p:cNvSpPr>
            <a:spLocks noChangeAspect="1" noChangeArrowheads="1"/>
          </p:cNvSpPr>
          <p:nvPr/>
        </p:nvSpPr>
        <p:spPr bwMode="auto">
          <a:xfrm>
            <a:off x="7239000" y="2933701"/>
            <a:ext cx="357188" cy="396875"/>
          </a:xfrm>
          <a:prstGeom prst="ellipse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65" name="Oval 49"/>
          <p:cNvSpPr>
            <a:spLocks noChangeAspect="1" noChangeArrowheads="1"/>
          </p:cNvSpPr>
          <p:nvPr/>
        </p:nvSpPr>
        <p:spPr bwMode="auto">
          <a:xfrm>
            <a:off x="7848600" y="2933701"/>
            <a:ext cx="357188" cy="396875"/>
          </a:xfrm>
          <a:prstGeom prst="ellipse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66" name="Oval 50"/>
          <p:cNvSpPr>
            <a:spLocks noChangeAspect="1" noChangeArrowheads="1"/>
          </p:cNvSpPr>
          <p:nvPr/>
        </p:nvSpPr>
        <p:spPr bwMode="auto">
          <a:xfrm>
            <a:off x="5105400" y="2933701"/>
            <a:ext cx="357188" cy="396875"/>
          </a:xfrm>
          <a:prstGeom prst="ellipse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67" name="Oval 51"/>
          <p:cNvSpPr>
            <a:spLocks noChangeAspect="1" noChangeArrowheads="1"/>
          </p:cNvSpPr>
          <p:nvPr/>
        </p:nvSpPr>
        <p:spPr bwMode="auto">
          <a:xfrm>
            <a:off x="8458200" y="2933701"/>
            <a:ext cx="357188" cy="396875"/>
          </a:xfrm>
          <a:prstGeom prst="ellipse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68" name="Oval 52"/>
          <p:cNvSpPr>
            <a:spLocks noChangeAspect="1" noChangeArrowheads="1"/>
          </p:cNvSpPr>
          <p:nvPr/>
        </p:nvSpPr>
        <p:spPr bwMode="auto">
          <a:xfrm>
            <a:off x="8763000" y="2933701"/>
            <a:ext cx="357188" cy="396875"/>
          </a:xfrm>
          <a:prstGeom prst="ellipse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69" name="Oval 53"/>
          <p:cNvSpPr>
            <a:spLocks noChangeAspect="1" noChangeArrowheads="1"/>
          </p:cNvSpPr>
          <p:nvPr/>
        </p:nvSpPr>
        <p:spPr bwMode="auto">
          <a:xfrm>
            <a:off x="9067800" y="2933701"/>
            <a:ext cx="357188" cy="396875"/>
          </a:xfrm>
          <a:prstGeom prst="ellipse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54" name="Object 4">
            <a:extLst>
              <a:ext uri="{FF2B5EF4-FFF2-40B4-BE49-F238E27FC236}">
                <a16:creationId xmlns:a16="http://schemas.microsoft.com/office/drawing/2014/main" id="{8977D1B7-0E0C-4757-B857-70CAB9B3A37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7931123"/>
              </p:ext>
            </p:extLst>
          </p:nvPr>
        </p:nvGraphicFramePr>
        <p:xfrm>
          <a:off x="304800" y="238125"/>
          <a:ext cx="2286000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11279174" imgH="3448531" progId="">
                  <p:embed/>
                </p:oleObj>
              </mc:Choice>
              <mc:Fallback>
                <p:oleObj name="Photo Editor Photo" r:id="rId3" imgW="11279174" imgH="3448531" progId="">
                  <p:embed/>
                  <p:pic>
                    <p:nvPicPr>
                      <p:cNvPr id="54" name="Object 4">
                        <a:extLst>
                          <a:ext uri="{FF2B5EF4-FFF2-40B4-BE49-F238E27FC236}">
                            <a16:creationId xmlns:a16="http://schemas.microsoft.com/office/drawing/2014/main" id="{8977D1B7-0E0C-4757-B857-70CAB9B3A37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38125"/>
                        <a:ext cx="2286000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508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" name="Rectangle 2">
            <a:extLst>
              <a:ext uri="{FF2B5EF4-FFF2-40B4-BE49-F238E27FC236}">
                <a16:creationId xmlns:a16="http://schemas.microsoft.com/office/drawing/2014/main" id="{64445ED7-8197-4996-A22A-EDEEDF1C5A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270861"/>
            <a:ext cx="5928804" cy="634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pPr algn="r"/>
            <a:r>
              <a:rPr lang="en-US" sz="4000" kern="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Viscosity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DB3EADFA-32BF-4AE7-9E9C-398BDAFCE56A}"/>
              </a:ext>
            </a:extLst>
          </p:cNvPr>
          <p:cNvSpPr/>
          <p:nvPr/>
        </p:nvSpPr>
        <p:spPr bwMode="auto">
          <a:xfrm>
            <a:off x="0" y="1066800"/>
            <a:ext cx="12192000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2590800"/>
            <a:ext cx="5295900" cy="3276600"/>
          </a:xfrm>
          <a:noFill/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sz="20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Pigmented coatings are shipped at high viscosity to prevent settling – reduction is usually required</a:t>
            </a:r>
          </a:p>
        </p:txBody>
      </p:sp>
      <p:pic>
        <p:nvPicPr>
          <p:cNvPr id="388098" name="Picture 2">
            <a:extLst>
              <a:ext uri="{FF2B5EF4-FFF2-40B4-BE49-F238E27FC236}">
                <a16:creationId xmlns:a16="http://schemas.microsoft.com/office/drawing/2014/main" id="{A0E36DE8-0C96-46E6-83EC-3C21BCA080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4" t="15058" r="16216" b="22394"/>
          <a:stretch/>
        </p:blipFill>
        <p:spPr bwMode="auto">
          <a:xfrm>
            <a:off x="6096001" y="1539283"/>
            <a:ext cx="4162425" cy="522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Object 4">
            <a:extLst>
              <a:ext uri="{FF2B5EF4-FFF2-40B4-BE49-F238E27FC236}">
                <a16:creationId xmlns:a16="http://schemas.microsoft.com/office/drawing/2014/main" id="{004F0926-B944-43BB-B1FF-6782977D33F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7931123"/>
              </p:ext>
            </p:extLst>
          </p:nvPr>
        </p:nvGraphicFramePr>
        <p:xfrm>
          <a:off x="304800" y="238125"/>
          <a:ext cx="2286000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11279174" imgH="3448531" progId="">
                  <p:embed/>
                </p:oleObj>
              </mc:Choice>
              <mc:Fallback>
                <p:oleObj name="Photo Editor Photo" r:id="rId3" imgW="11279174" imgH="3448531" progId="">
                  <p:embed/>
                  <p:pic>
                    <p:nvPicPr>
                      <p:cNvPr id="6" name="Object 4">
                        <a:extLst>
                          <a:ext uri="{FF2B5EF4-FFF2-40B4-BE49-F238E27FC236}">
                            <a16:creationId xmlns:a16="http://schemas.microsoft.com/office/drawing/2014/main" id="{004F0926-B944-43BB-B1FF-6782977D33F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38125"/>
                        <a:ext cx="2286000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508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2">
            <a:extLst>
              <a:ext uri="{FF2B5EF4-FFF2-40B4-BE49-F238E27FC236}">
                <a16:creationId xmlns:a16="http://schemas.microsoft.com/office/drawing/2014/main" id="{AE91CFA0-7A7B-40B9-BCC4-6C4751BAC8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270861"/>
            <a:ext cx="5928804" cy="634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pPr algn="r"/>
            <a:r>
              <a:rPr lang="en-US" sz="4000" kern="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Viscosity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25806C9-07F4-454D-90A9-48CD7ADA0056}"/>
              </a:ext>
            </a:extLst>
          </p:cNvPr>
          <p:cNvSpPr/>
          <p:nvPr/>
        </p:nvSpPr>
        <p:spPr bwMode="auto">
          <a:xfrm>
            <a:off x="0" y="1066800"/>
            <a:ext cx="12192000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83DE232D-DBED-45D2-9B68-D0CB1E33E0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447800"/>
            <a:ext cx="52959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150000"/>
              </a:lnSpc>
              <a:buFontTx/>
              <a:buNone/>
            </a:pPr>
            <a:r>
              <a:rPr lang="en-US" sz="2400" kern="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Why don’t we ship all products to the right viscosity?</a:t>
            </a:r>
          </a:p>
        </p:txBody>
      </p:sp>
    </p:spTree>
    <p:extLst>
      <p:ext uri="{BB962C8B-B14F-4D97-AF65-F5344CB8AC3E}">
        <p14:creationId xmlns:p14="http://schemas.microsoft.com/office/powerpoint/2010/main" val="396594974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975804" y="270861"/>
            <a:ext cx="10896600" cy="634014"/>
          </a:xfrm>
        </p:spPr>
        <p:txBody>
          <a:bodyPr/>
          <a:lstStyle/>
          <a:p>
            <a:pPr algn="r"/>
            <a:r>
              <a:rPr lang="en-US" sz="40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Steps of Wood Finishing</a:t>
            </a:r>
          </a:p>
        </p:txBody>
      </p:sp>
      <p:graphicFrame>
        <p:nvGraphicFramePr>
          <p:cNvPr id="338945" name="Object 4"/>
          <p:cNvGraphicFramePr>
            <a:graphicFrameLocks noChangeAspect="1"/>
          </p:cNvGraphicFramePr>
          <p:nvPr/>
        </p:nvGraphicFramePr>
        <p:xfrm>
          <a:off x="304800" y="238125"/>
          <a:ext cx="2286000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1279174" imgH="3448531" progId="">
                  <p:embed/>
                </p:oleObj>
              </mc:Choice>
              <mc:Fallback>
                <p:oleObj name="Photo Editor Photo" r:id="rId2" imgW="11279174" imgH="3448531" progId="">
                  <p:embed/>
                  <p:pic>
                    <p:nvPicPr>
                      <p:cNvPr id="33894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38125"/>
                        <a:ext cx="2286000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508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4BFA8E72-8493-4983-AD02-2CD363D20A32}"/>
              </a:ext>
            </a:extLst>
          </p:cNvPr>
          <p:cNvSpPr/>
          <p:nvPr/>
        </p:nvSpPr>
        <p:spPr bwMode="auto">
          <a:xfrm>
            <a:off x="0" y="1066800"/>
            <a:ext cx="12192000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7ABA55F6-4841-42D2-924F-B876590B7A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247" y="1594391"/>
            <a:ext cx="48006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400" kern="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A Typical Pigmented System</a:t>
            </a:r>
            <a:br>
              <a:rPr lang="en-US" sz="2400" kern="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</a:br>
            <a:endParaRPr lang="en-US" sz="2400" kern="0" dirty="0"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pPr lvl="1"/>
            <a:r>
              <a:rPr lang="en-US" sz="2000" kern="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Sand</a:t>
            </a:r>
          </a:p>
          <a:p>
            <a:pPr lvl="1"/>
            <a:r>
              <a:rPr lang="en-US" sz="2000" kern="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Primer / Sealer</a:t>
            </a:r>
          </a:p>
          <a:p>
            <a:pPr lvl="1"/>
            <a:r>
              <a:rPr lang="en-US" sz="2000" kern="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Sand</a:t>
            </a:r>
          </a:p>
          <a:p>
            <a:pPr lvl="1"/>
            <a:r>
              <a:rPr lang="en-US" sz="2000" kern="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Topcoat</a:t>
            </a:r>
          </a:p>
          <a:p>
            <a:pPr lvl="1"/>
            <a:r>
              <a:rPr lang="en-US" sz="2000" kern="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Sand </a:t>
            </a:r>
          </a:p>
          <a:p>
            <a:pPr lvl="1"/>
            <a:r>
              <a:rPr lang="en-US" sz="2000" kern="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Topcoat</a:t>
            </a:r>
            <a:endParaRPr lang="en-US" sz="1600" kern="0" dirty="0"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pPr marL="457200" lvl="1" indent="0">
              <a:buFontTx/>
              <a:buNone/>
            </a:pPr>
            <a:endParaRPr lang="en-US" sz="2000" kern="0" dirty="0"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pPr>
              <a:lnSpc>
                <a:spcPct val="150000"/>
              </a:lnSpc>
            </a:pPr>
            <a:endParaRPr lang="en-US" sz="2400" kern="0" dirty="0"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</p:txBody>
      </p:sp>
      <p:pic>
        <p:nvPicPr>
          <p:cNvPr id="8" name="Picture 7" descr="A picture containing indoor, black, silver&#10;&#10;Description automatically generated">
            <a:extLst>
              <a:ext uri="{FF2B5EF4-FFF2-40B4-BE49-F238E27FC236}">
                <a16:creationId xmlns:a16="http://schemas.microsoft.com/office/drawing/2014/main" id="{22EA2B08-879A-482E-8D2C-89C1C82B9B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043" y="11430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291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2590800"/>
            <a:ext cx="5295900" cy="3276600"/>
          </a:xfrm>
          <a:noFill/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2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Learn to measure viscosity properly.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solidFill>
                  <a:srgbClr val="000000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Good Starting Point – 25” to 30” in a Ford #4</a:t>
            </a:r>
            <a:endParaRPr lang="en-US" sz="2200" dirty="0"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</p:txBody>
      </p:sp>
      <p:graphicFrame>
        <p:nvGraphicFramePr>
          <p:cNvPr id="6" name="Object 4">
            <a:extLst>
              <a:ext uri="{FF2B5EF4-FFF2-40B4-BE49-F238E27FC236}">
                <a16:creationId xmlns:a16="http://schemas.microsoft.com/office/drawing/2014/main" id="{004F0926-B944-43BB-B1FF-6782977D33F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4800" y="238125"/>
          <a:ext cx="2286000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1279174" imgH="3448531" progId="">
                  <p:embed/>
                </p:oleObj>
              </mc:Choice>
              <mc:Fallback>
                <p:oleObj name="Photo Editor Photo" r:id="rId2" imgW="11279174" imgH="3448531" progId="">
                  <p:embed/>
                  <p:pic>
                    <p:nvPicPr>
                      <p:cNvPr id="6" name="Object 4">
                        <a:extLst>
                          <a:ext uri="{FF2B5EF4-FFF2-40B4-BE49-F238E27FC236}">
                            <a16:creationId xmlns:a16="http://schemas.microsoft.com/office/drawing/2014/main" id="{004F0926-B944-43BB-B1FF-6782977D33F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38125"/>
                        <a:ext cx="2286000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508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2">
            <a:extLst>
              <a:ext uri="{FF2B5EF4-FFF2-40B4-BE49-F238E27FC236}">
                <a16:creationId xmlns:a16="http://schemas.microsoft.com/office/drawing/2014/main" id="{AE91CFA0-7A7B-40B9-BCC4-6C4751BAC8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270861"/>
            <a:ext cx="5928804" cy="634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pPr algn="r"/>
            <a:r>
              <a:rPr lang="en-US" sz="4000" kern="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Viscosity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25806C9-07F4-454D-90A9-48CD7ADA0056}"/>
              </a:ext>
            </a:extLst>
          </p:cNvPr>
          <p:cNvSpPr/>
          <p:nvPr/>
        </p:nvSpPr>
        <p:spPr bwMode="auto">
          <a:xfrm>
            <a:off x="0" y="1066800"/>
            <a:ext cx="12192000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83DE232D-DBED-45D2-9B68-D0CB1E33E0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447800"/>
            <a:ext cx="52959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150000"/>
              </a:lnSpc>
              <a:buFontTx/>
              <a:buNone/>
            </a:pPr>
            <a:r>
              <a:rPr lang="en-US" sz="2400" kern="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What is the correct viscosity for a product?</a:t>
            </a:r>
          </a:p>
        </p:txBody>
      </p:sp>
      <p:pic>
        <p:nvPicPr>
          <p:cNvPr id="9" name="Picture 8" descr="DSC01442.JPG">
            <a:extLst>
              <a:ext uri="{FF2B5EF4-FFF2-40B4-BE49-F238E27FC236}">
                <a16:creationId xmlns:a16="http://schemas.microsoft.com/office/drawing/2014/main" id="{C50FCF2F-F1D2-4B26-8202-6BCAA5BFC92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9167" t="23333" r="12500" b="16667"/>
          <a:stretch>
            <a:fillRect/>
          </a:stretch>
        </p:blipFill>
        <p:spPr>
          <a:xfrm>
            <a:off x="5943600" y="1143000"/>
            <a:ext cx="9948333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979131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2590800"/>
            <a:ext cx="5295900" cy="3276600"/>
          </a:xfrm>
          <a:noFill/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2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Adding solvent will decrease viscosity</a:t>
            </a:r>
          </a:p>
        </p:txBody>
      </p:sp>
      <p:graphicFrame>
        <p:nvGraphicFramePr>
          <p:cNvPr id="6" name="Object 4">
            <a:extLst>
              <a:ext uri="{FF2B5EF4-FFF2-40B4-BE49-F238E27FC236}">
                <a16:creationId xmlns:a16="http://schemas.microsoft.com/office/drawing/2014/main" id="{004F0926-B944-43BB-B1FF-6782977D33F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4800" y="238125"/>
          <a:ext cx="2286000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1279174" imgH="3448531" progId="">
                  <p:embed/>
                </p:oleObj>
              </mc:Choice>
              <mc:Fallback>
                <p:oleObj name="Photo Editor Photo" r:id="rId2" imgW="11279174" imgH="3448531" progId="">
                  <p:embed/>
                  <p:pic>
                    <p:nvPicPr>
                      <p:cNvPr id="6" name="Object 4">
                        <a:extLst>
                          <a:ext uri="{FF2B5EF4-FFF2-40B4-BE49-F238E27FC236}">
                            <a16:creationId xmlns:a16="http://schemas.microsoft.com/office/drawing/2014/main" id="{004F0926-B944-43BB-B1FF-6782977D33F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38125"/>
                        <a:ext cx="2286000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508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2">
            <a:extLst>
              <a:ext uri="{FF2B5EF4-FFF2-40B4-BE49-F238E27FC236}">
                <a16:creationId xmlns:a16="http://schemas.microsoft.com/office/drawing/2014/main" id="{AE91CFA0-7A7B-40B9-BCC4-6C4751BAC8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270861"/>
            <a:ext cx="5928804" cy="634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pPr algn="r"/>
            <a:r>
              <a:rPr lang="en-US" sz="4000" kern="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Viscosity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25806C9-07F4-454D-90A9-48CD7ADA0056}"/>
              </a:ext>
            </a:extLst>
          </p:cNvPr>
          <p:cNvSpPr/>
          <p:nvPr/>
        </p:nvSpPr>
        <p:spPr bwMode="auto">
          <a:xfrm>
            <a:off x="0" y="1066800"/>
            <a:ext cx="12192000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83DE232D-DBED-45D2-9B68-D0CB1E33E0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447800"/>
            <a:ext cx="52959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150000"/>
              </a:lnSpc>
              <a:buFontTx/>
              <a:buNone/>
            </a:pPr>
            <a:r>
              <a:rPr lang="en-US" sz="2400" kern="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How do you lower viscosity?</a:t>
            </a:r>
          </a:p>
        </p:txBody>
      </p:sp>
      <p:pic>
        <p:nvPicPr>
          <p:cNvPr id="10" name="Picture 2" descr="http://cdn2.bigcommerce.com/server3500/62997/products/133/images/225/80501-1__21155.1330992645.1278.852.jpg">
            <a:hlinkClick r:id="rId4" action="ppaction://hlinkpres?slideindex=1&amp;slidetitle="/>
            <a:extLst>
              <a:ext uri="{FF2B5EF4-FFF2-40B4-BE49-F238E27FC236}">
                <a16:creationId xmlns:a16="http://schemas.microsoft.com/office/drawing/2014/main" id="{A0819A89-C510-4ED6-B930-01BD88B3A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38938" r="38643"/>
          <a:stretch>
            <a:fillRect/>
          </a:stretch>
        </p:blipFill>
        <p:spPr bwMode="auto">
          <a:xfrm>
            <a:off x="8382000" y="1143000"/>
            <a:ext cx="1752600" cy="52116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17022069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 descr="Wave"/>
          <p:cNvSpPr>
            <a:spLocks noChangeArrowheads="1"/>
          </p:cNvSpPr>
          <p:nvPr/>
        </p:nvSpPr>
        <p:spPr bwMode="auto">
          <a:xfrm>
            <a:off x="609600" y="3009899"/>
            <a:ext cx="2895600" cy="1524000"/>
          </a:xfrm>
          <a:prstGeom prst="rect">
            <a:avLst/>
          </a:prstGeom>
          <a:pattFill prst="wave">
            <a:fgClr>
              <a:srgbClr val="00FFFF"/>
            </a:fgClr>
            <a:bgClr>
              <a:srgbClr val="FFFFFF"/>
            </a:bgClr>
          </a:pattFill>
          <a:ln w="508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100" name="Oval 3"/>
          <p:cNvSpPr>
            <a:spLocks noChangeArrowheads="1"/>
          </p:cNvSpPr>
          <p:nvPr/>
        </p:nvSpPr>
        <p:spPr bwMode="auto">
          <a:xfrm>
            <a:off x="609600" y="5905499"/>
            <a:ext cx="2895600" cy="533400"/>
          </a:xfrm>
          <a:prstGeom prst="ellipse">
            <a:avLst/>
          </a:prstGeom>
          <a:solidFill>
            <a:srgbClr val="00FFFF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101" name="Rectangle 4"/>
          <p:cNvSpPr>
            <a:spLocks noChangeArrowheads="1"/>
          </p:cNvSpPr>
          <p:nvPr/>
        </p:nvSpPr>
        <p:spPr bwMode="auto">
          <a:xfrm>
            <a:off x="609600" y="4533899"/>
            <a:ext cx="2895600" cy="1600200"/>
          </a:xfrm>
          <a:prstGeom prst="rect">
            <a:avLst/>
          </a:prstGeom>
          <a:solidFill>
            <a:srgbClr val="00FFFF"/>
          </a:solidFill>
          <a:ln w="508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102" name="Oval 5" descr="Wave"/>
          <p:cNvSpPr>
            <a:spLocks noChangeArrowheads="1"/>
          </p:cNvSpPr>
          <p:nvPr/>
        </p:nvSpPr>
        <p:spPr bwMode="auto">
          <a:xfrm>
            <a:off x="609600" y="2781299"/>
            <a:ext cx="2895600" cy="381000"/>
          </a:xfrm>
          <a:prstGeom prst="ellipse">
            <a:avLst/>
          </a:prstGeom>
          <a:pattFill prst="wave">
            <a:fgClr>
              <a:srgbClr val="00FFFF"/>
            </a:fgClr>
            <a:bgClr>
              <a:srgbClr val="FFFFFF"/>
            </a:bgClr>
          </a:patt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103" name="Line 6"/>
          <p:cNvSpPr>
            <a:spLocks noChangeShapeType="1"/>
          </p:cNvSpPr>
          <p:nvPr/>
        </p:nvSpPr>
        <p:spPr bwMode="auto">
          <a:xfrm>
            <a:off x="3505200" y="3009900"/>
            <a:ext cx="0" cy="3198813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104" name="Line 7"/>
          <p:cNvSpPr>
            <a:spLocks noChangeShapeType="1"/>
          </p:cNvSpPr>
          <p:nvPr/>
        </p:nvSpPr>
        <p:spPr bwMode="auto">
          <a:xfrm>
            <a:off x="609600" y="3009900"/>
            <a:ext cx="0" cy="3198813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106" name="AutoShape 9"/>
          <p:cNvSpPr>
            <a:spLocks/>
          </p:cNvSpPr>
          <p:nvPr/>
        </p:nvSpPr>
        <p:spPr bwMode="auto">
          <a:xfrm>
            <a:off x="3581400" y="4533899"/>
            <a:ext cx="381000" cy="1676400"/>
          </a:xfrm>
          <a:prstGeom prst="rightBrace">
            <a:avLst>
              <a:gd name="adj1" fmla="val 36667"/>
              <a:gd name="adj2" fmla="val 50000"/>
            </a:avLst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05482" name="Text Box 10"/>
          <p:cNvSpPr txBox="1">
            <a:spLocks noChangeArrowheads="1"/>
          </p:cNvSpPr>
          <p:nvPr/>
        </p:nvSpPr>
        <p:spPr bwMode="auto">
          <a:xfrm>
            <a:off x="762000" y="3467099"/>
            <a:ext cx="259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dirty="0">
                <a:latin typeface="Arial" charset="0"/>
              </a:rPr>
              <a:t>Solvent Portion</a:t>
            </a:r>
            <a:endParaRPr lang="en-US" sz="2000" b="1" dirty="0">
              <a:latin typeface="Arial" charset="0"/>
            </a:endParaRPr>
          </a:p>
        </p:txBody>
      </p:sp>
      <p:sp>
        <p:nvSpPr>
          <p:cNvPr id="105483" name="Text Box 11"/>
          <p:cNvSpPr txBox="1">
            <a:spLocks noChangeArrowheads="1"/>
          </p:cNvSpPr>
          <p:nvPr/>
        </p:nvSpPr>
        <p:spPr bwMode="auto">
          <a:xfrm>
            <a:off x="838200" y="5067299"/>
            <a:ext cx="24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dirty="0">
                <a:solidFill>
                  <a:srgbClr val="000000"/>
                </a:solidFill>
                <a:latin typeface="Arial" charset="0"/>
              </a:rPr>
              <a:t>Solid Portion</a:t>
            </a:r>
            <a:endParaRPr lang="en-US" sz="200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5484" name="Text Box 12"/>
          <p:cNvSpPr txBox="1">
            <a:spLocks noChangeArrowheads="1"/>
          </p:cNvSpPr>
          <p:nvPr/>
        </p:nvSpPr>
        <p:spPr bwMode="auto">
          <a:xfrm>
            <a:off x="3995737" y="5203047"/>
            <a:ext cx="10668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10000"/>
              </a:spcBef>
              <a:defRPr/>
            </a:pPr>
            <a:r>
              <a:rPr lang="en-US" sz="1600" b="1" dirty="0">
                <a:latin typeface="Arial" charset="0"/>
              </a:rPr>
              <a:t>50% VS</a:t>
            </a:r>
          </a:p>
        </p:txBody>
      </p:sp>
      <p:sp>
        <p:nvSpPr>
          <p:cNvPr id="4110" name="Oval 13" descr="Zig zag"/>
          <p:cNvSpPr>
            <a:spLocks noChangeArrowheads="1"/>
          </p:cNvSpPr>
          <p:nvPr/>
        </p:nvSpPr>
        <p:spPr bwMode="auto">
          <a:xfrm>
            <a:off x="609600" y="4381499"/>
            <a:ext cx="2895600" cy="381000"/>
          </a:xfrm>
          <a:prstGeom prst="ellipse">
            <a:avLst/>
          </a:prstGeom>
          <a:pattFill prst="zigZag">
            <a:fgClr>
              <a:srgbClr val="FFFFFF"/>
            </a:fgClr>
            <a:bgClr>
              <a:srgbClr val="00FFFF"/>
            </a:bgClr>
          </a:patt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111" name="AutoShape 14"/>
          <p:cNvSpPr>
            <a:spLocks/>
          </p:cNvSpPr>
          <p:nvPr/>
        </p:nvSpPr>
        <p:spPr bwMode="auto">
          <a:xfrm>
            <a:off x="3581400" y="3009899"/>
            <a:ext cx="381000" cy="1447800"/>
          </a:xfrm>
          <a:prstGeom prst="rightBrace">
            <a:avLst>
              <a:gd name="adj1" fmla="val 31667"/>
              <a:gd name="adj2" fmla="val 50000"/>
            </a:avLst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05487" name="Text Box 15"/>
          <p:cNvSpPr txBox="1">
            <a:spLocks noChangeArrowheads="1"/>
          </p:cNvSpPr>
          <p:nvPr/>
        </p:nvSpPr>
        <p:spPr bwMode="auto">
          <a:xfrm>
            <a:off x="3995737" y="3520505"/>
            <a:ext cx="10668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10000"/>
              </a:spcBef>
              <a:defRPr/>
            </a:pPr>
            <a:r>
              <a:rPr lang="en-US" sz="1600" b="1" dirty="0">
                <a:latin typeface="Arial" charset="0"/>
              </a:rPr>
              <a:t>50% VV</a:t>
            </a:r>
            <a:endParaRPr lang="en-US" sz="1600" dirty="0">
              <a:latin typeface="Arial" charset="0"/>
            </a:endParaRPr>
          </a:p>
        </p:txBody>
      </p:sp>
      <p:sp>
        <p:nvSpPr>
          <p:cNvPr id="4114" name="Text Box 17"/>
          <p:cNvSpPr txBox="1">
            <a:spLocks noChangeArrowheads="1"/>
          </p:cNvSpPr>
          <p:nvPr/>
        </p:nvSpPr>
        <p:spPr bwMode="auto">
          <a:xfrm>
            <a:off x="1144589" y="3868737"/>
            <a:ext cx="1754187" cy="3365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dirty="0">
                <a:latin typeface="Arial" charset="0"/>
                <a:cs typeface="Arial" charset="0"/>
              </a:rPr>
              <a:t>64 Fluid Ounces</a:t>
            </a:r>
            <a:endParaRPr lang="en-US" sz="20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4115" name="Text Box 18"/>
          <p:cNvSpPr txBox="1">
            <a:spLocks noChangeArrowheads="1"/>
          </p:cNvSpPr>
          <p:nvPr/>
        </p:nvSpPr>
        <p:spPr bwMode="auto">
          <a:xfrm>
            <a:off x="1184275" y="5545137"/>
            <a:ext cx="1754188" cy="3365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dirty="0">
                <a:latin typeface="Arial" charset="0"/>
                <a:cs typeface="Arial" charset="0"/>
              </a:rPr>
              <a:t>64 Fluid Ounces</a:t>
            </a:r>
            <a:endParaRPr lang="en-US" sz="20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4116" name="Rectangle 19"/>
          <p:cNvSpPr>
            <a:spLocks noChangeArrowheads="1"/>
          </p:cNvSpPr>
          <p:nvPr/>
        </p:nvSpPr>
        <p:spPr bwMode="auto">
          <a:xfrm>
            <a:off x="1333130" y="1117598"/>
            <a:ext cx="9563470" cy="916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000" dirty="0">
                <a:solidFill>
                  <a:schemeClr val="tx2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Adding Solvent to Lower Viscosity</a:t>
            </a:r>
          </a:p>
        </p:txBody>
      </p:sp>
      <p:sp>
        <p:nvSpPr>
          <p:cNvPr id="21" name="Rectangle 2">
            <a:extLst>
              <a:ext uri="{FF2B5EF4-FFF2-40B4-BE49-F238E27FC236}">
                <a16:creationId xmlns:a16="http://schemas.microsoft.com/office/drawing/2014/main" id="{3CC45B80-D59A-4039-B5EB-61BB19AA70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804" y="270861"/>
            <a:ext cx="10896600" cy="634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pPr algn="r"/>
            <a:r>
              <a:rPr lang="en-US" sz="4000" kern="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Viscosity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D53ECEF-7661-48B0-BE0A-D349BC361C78}"/>
              </a:ext>
            </a:extLst>
          </p:cNvPr>
          <p:cNvSpPr/>
          <p:nvPr/>
        </p:nvSpPr>
        <p:spPr bwMode="auto">
          <a:xfrm>
            <a:off x="0" y="1066800"/>
            <a:ext cx="12192000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504F7219-BF0F-4EED-A32D-2D612E75FA2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4800" y="238125"/>
          <a:ext cx="2286000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1279174" imgH="3448531" progId="">
                  <p:embed/>
                </p:oleObj>
              </mc:Choice>
              <mc:Fallback>
                <p:oleObj name="Photo Editor Photo" r:id="rId2" imgW="11279174" imgH="3448531" progId="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id="{504F7219-BF0F-4EED-A32D-2D612E75FA2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38125"/>
                        <a:ext cx="2286000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508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ectangle 2" descr="Wave">
            <a:extLst>
              <a:ext uri="{FF2B5EF4-FFF2-40B4-BE49-F238E27FC236}">
                <a16:creationId xmlns:a16="http://schemas.microsoft.com/office/drawing/2014/main" id="{531385C2-2C5E-4C08-A423-1510E4D8D4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1" y="3006363"/>
            <a:ext cx="2895600" cy="1728788"/>
          </a:xfrm>
          <a:prstGeom prst="rect">
            <a:avLst/>
          </a:prstGeom>
          <a:pattFill prst="wave">
            <a:fgClr>
              <a:srgbClr val="00FFFF"/>
            </a:fgClr>
            <a:bgClr>
              <a:srgbClr val="FFFFFF"/>
            </a:bgClr>
          </a:pattFill>
          <a:ln w="508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5" name="Oval 3">
            <a:extLst>
              <a:ext uri="{FF2B5EF4-FFF2-40B4-BE49-F238E27FC236}">
                <a16:creationId xmlns:a16="http://schemas.microsoft.com/office/drawing/2014/main" id="{6925DB25-A8B4-4EA5-A3F3-94243AF988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1" y="5901963"/>
            <a:ext cx="2895600" cy="533400"/>
          </a:xfrm>
          <a:prstGeom prst="ellipse">
            <a:avLst/>
          </a:prstGeom>
          <a:solidFill>
            <a:srgbClr val="00FFFF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6" name="Rectangle 4">
            <a:extLst>
              <a:ext uri="{FF2B5EF4-FFF2-40B4-BE49-F238E27FC236}">
                <a16:creationId xmlns:a16="http://schemas.microsoft.com/office/drawing/2014/main" id="{1F5114D7-3011-4434-B002-73A72E0DB7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1" y="4758963"/>
            <a:ext cx="2895600" cy="1371600"/>
          </a:xfrm>
          <a:prstGeom prst="rect">
            <a:avLst/>
          </a:prstGeom>
          <a:solidFill>
            <a:srgbClr val="00FFFF"/>
          </a:solidFill>
          <a:ln w="508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7" name="Oval 5" descr="Wave">
            <a:extLst>
              <a:ext uri="{FF2B5EF4-FFF2-40B4-BE49-F238E27FC236}">
                <a16:creationId xmlns:a16="http://schemas.microsoft.com/office/drawing/2014/main" id="{BFEBED4D-75E3-4DC6-BC36-B43818DAC5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1" y="2777763"/>
            <a:ext cx="2895600" cy="381000"/>
          </a:xfrm>
          <a:prstGeom prst="ellipse">
            <a:avLst/>
          </a:prstGeom>
          <a:pattFill prst="wave">
            <a:fgClr>
              <a:srgbClr val="00FFFF"/>
            </a:fgClr>
            <a:bgClr>
              <a:srgbClr val="FFFFFF"/>
            </a:bgClr>
          </a:patt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8" name="Line 6">
            <a:extLst>
              <a:ext uri="{FF2B5EF4-FFF2-40B4-BE49-F238E27FC236}">
                <a16:creationId xmlns:a16="http://schemas.microsoft.com/office/drawing/2014/main" id="{F9419F2D-2453-4E08-9031-DC36588BDB53}"/>
              </a:ext>
            </a:extLst>
          </p:cNvPr>
          <p:cNvSpPr>
            <a:spLocks noChangeShapeType="1"/>
          </p:cNvSpPr>
          <p:nvPr/>
        </p:nvSpPr>
        <p:spPr bwMode="auto">
          <a:xfrm>
            <a:off x="10134601" y="3006364"/>
            <a:ext cx="0" cy="3198813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9" name="Line 7">
            <a:extLst>
              <a:ext uri="{FF2B5EF4-FFF2-40B4-BE49-F238E27FC236}">
                <a16:creationId xmlns:a16="http://schemas.microsoft.com/office/drawing/2014/main" id="{0D49631E-016A-41D2-8A97-1AD4C1440688}"/>
              </a:ext>
            </a:extLst>
          </p:cNvPr>
          <p:cNvSpPr>
            <a:spLocks noChangeShapeType="1"/>
          </p:cNvSpPr>
          <p:nvPr/>
        </p:nvSpPr>
        <p:spPr bwMode="auto">
          <a:xfrm>
            <a:off x="7239001" y="3006364"/>
            <a:ext cx="0" cy="3198813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0" name="AutoShape 9">
            <a:extLst>
              <a:ext uri="{FF2B5EF4-FFF2-40B4-BE49-F238E27FC236}">
                <a16:creationId xmlns:a16="http://schemas.microsoft.com/office/drawing/2014/main" id="{BE9B4677-7FA9-4040-917A-86BA7C796A74}"/>
              </a:ext>
            </a:extLst>
          </p:cNvPr>
          <p:cNvSpPr>
            <a:spLocks/>
          </p:cNvSpPr>
          <p:nvPr/>
        </p:nvSpPr>
        <p:spPr bwMode="auto">
          <a:xfrm>
            <a:off x="10210801" y="4758963"/>
            <a:ext cx="381000" cy="1447800"/>
          </a:xfrm>
          <a:prstGeom prst="rightBrace">
            <a:avLst>
              <a:gd name="adj1" fmla="val 36667"/>
              <a:gd name="adj2" fmla="val 50000"/>
            </a:avLst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1" name="Text Box 10">
            <a:extLst>
              <a:ext uri="{FF2B5EF4-FFF2-40B4-BE49-F238E27FC236}">
                <a16:creationId xmlns:a16="http://schemas.microsoft.com/office/drawing/2014/main" id="{9A222451-42F3-4B3D-8AB7-80D9643453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1" y="3463563"/>
            <a:ext cx="259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dirty="0">
                <a:latin typeface="Arial" charset="0"/>
              </a:rPr>
              <a:t>Solvent Portion</a:t>
            </a:r>
            <a:endParaRPr lang="en-US" sz="2000" b="1" dirty="0">
              <a:latin typeface="Arial" charset="0"/>
            </a:endParaRPr>
          </a:p>
        </p:txBody>
      </p:sp>
      <p:sp>
        <p:nvSpPr>
          <p:cNvPr id="32" name="Text Box 11">
            <a:extLst>
              <a:ext uri="{FF2B5EF4-FFF2-40B4-BE49-F238E27FC236}">
                <a16:creationId xmlns:a16="http://schemas.microsoft.com/office/drawing/2014/main" id="{34AE31D6-15E3-4169-A80F-C6930C2B00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1" y="5063763"/>
            <a:ext cx="24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dirty="0">
                <a:solidFill>
                  <a:srgbClr val="000000"/>
                </a:solidFill>
                <a:latin typeface="Arial" charset="0"/>
              </a:rPr>
              <a:t>Solid Portion</a:t>
            </a:r>
            <a:endParaRPr lang="en-US" sz="200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4" name="Oval 13" descr="Zig zag">
            <a:extLst>
              <a:ext uri="{FF2B5EF4-FFF2-40B4-BE49-F238E27FC236}">
                <a16:creationId xmlns:a16="http://schemas.microsoft.com/office/drawing/2014/main" id="{26185603-EA86-44D6-B97D-40E96114DC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1" y="4585860"/>
            <a:ext cx="2895600" cy="381000"/>
          </a:xfrm>
          <a:prstGeom prst="ellipse">
            <a:avLst/>
          </a:prstGeom>
          <a:pattFill prst="zigZag">
            <a:fgClr>
              <a:srgbClr val="FFFFFF"/>
            </a:fgClr>
            <a:bgClr>
              <a:srgbClr val="00FFFF"/>
            </a:bgClr>
          </a:patt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5" name="AutoShape 14">
            <a:extLst>
              <a:ext uri="{FF2B5EF4-FFF2-40B4-BE49-F238E27FC236}">
                <a16:creationId xmlns:a16="http://schemas.microsoft.com/office/drawing/2014/main" id="{7D97C2E6-4653-486A-80CD-63FAED3E79FE}"/>
              </a:ext>
            </a:extLst>
          </p:cNvPr>
          <p:cNvSpPr>
            <a:spLocks/>
          </p:cNvSpPr>
          <p:nvPr/>
        </p:nvSpPr>
        <p:spPr bwMode="auto">
          <a:xfrm>
            <a:off x="10210801" y="3006362"/>
            <a:ext cx="381000" cy="1579497"/>
          </a:xfrm>
          <a:prstGeom prst="rightBrace">
            <a:avLst>
              <a:gd name="adj1" fmla="val 31667"/>
              <a:gd name="adj2" fmla="val 50000"/>
            </a:avLst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7" name="Text Box 17">
            <a:extLst>
              <a:ext uri="{FF2B5EF4-FFF2-40B4-BE49-F238E27FC236}">
                <a16:creationId xmlns:a16="http://schemas.microsoft.com/office/drawing/2014/main" id="{4F497ED8-5D31-4E02-95A4-177F88CDE3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0306" y="3864199"/>
            <a:ext cx="1941557" cy="33855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dirty="0">
                <a:latin typeface="Arial" charset="0"/>
                <a:cs typeface="Arial" charset="0"/>
              </a:rPr>
              <a:t>70.4 Fluid Ounces</a:t>
            </a:r>
            <a:endParaRPr lang="en-US" sz="20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38" name="Text Box 18">
            <a:extLst>
              <a:ext uri="{FF2B5EF4-FFF2-40B4-BE49-F238E27FC236}">
                <a16:creationId xmlns:a16="http://schemas.microsoft.com/office/drawing/2014/main" id="{F2C4A491-0B61-4E95-863F-79F8DCCCEE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3676" y="5541601"/>
            <a:ext cx="1754188" cy="3365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dirty="0">
                <a:latin typeface="Arial" charset="0"/>
                <a:cs typeface="Arial" charset="0"/>
              </a:rPr>
              <a:t>64 Fluid Ounces</a:t>
            </a:r>
            <a:endParaRPr lang="en-US" sz="20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39" name="Text Box 10">
            <a:extLst>
              <a:ext uri="{FF2B5EF4-FFF2-40B4-BE49-F238E27FC236}">
                <a16:creationId xmlns:a16="http://schemas.microsoft.com/office/drawing/2014/main" id="{5585988F-00A9-4575-B94B-056390DB39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002" y="2169475"/>
            <a:ext cx="259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dirty="0">
                <a:latin typeface="Arial" charset="0"/>
              </a:rPr>
              <a:t>Before Solvent</a:t>
            </a:r>
            <a:endParaRPr lang="en-US" sz="2000" b="1" dirty="0">
              <a:latin typeface="Arial" charset="0"/>
            </a:endParaRPr>
          </a:p>
        </p:txBody>
      </p:sp>
      <p:sp>
        <p:nvSpPr>
          <p:cNvPr id="40" name="Text Box 10">
            <a:extLst>
              <a:ext uri="{FF2B5EF4-FFF2-40B4-BE49-F238E27FC236}">
                <a16:creationId xmlns:a16="http://schemas.microsoft.com/office/drawing/2014/main" id="{E5DA1D8D-7D87-4D40-9F5E-58B0B87B33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2334" y="2161420"/>
            <a:ext cx="269606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dirty="0">
                <a:latin typeface="Arial" charset="0"/>
              </a:rPr>
              <a:t>After 5% Solvent</a:t>
            </a:r>
            <a:endParaRPr lang="en-US" sz="2000" b="1" dirty="0">
              <a:latin typeface="Arial" charset="0"/>
            </a:endParaRPr>
          </a:p>
        </p:txBody>
      </p:sp>
      <p:sp>
        <p:nvSpPr>
          <p:cNvPr id="41" name="Text Box 12">
            <a:extLst>
              <a:ext uri="{FF2B5EF4-FFF2-40B4-BE49-F238E27FC236}">
                <a16:creationId xmlns:a16="http://schemas.microsoft.com/office/drawing/2014/main" id="{39214790-D6AE-4535-8490-576748D0E1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05941" y="5351686"/>
            <a:ext cx="10668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10000"/>
              </a:spcBef>
              <a:defRPr/>
            </a:pPr>
            <a:r>
              <a:rPr lang="en-US" sz="1600" b="1" dirty="0">
                <a:latin typeface="Arial" charset="0"/>
              </a:rPr>
              <a:t>48% VS</a:t>
            </a:r>
          </a:p>
        </p:txBody>
      </p:sp>
      <p:sp>
        <p:nvSpPr>
          <p:cNvPr id="42" name="Text Box 15">
            <a:extLst>
              <a:ext uri="{FF2B5EF4-FFF2-40B4-BE49-F238E27FC236}">
                <a16:creationId xmlns:a16="http://schemas.microsoft.com/office/drawing/2014/main" id="{028096C3-16C7-428D-B5D2-54DB0265C1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05941" y="3669144"/>
            <a:ext cx="10668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10000"/>
              </a:spcBef>
              <a:defRPr/>
            </a:pPr>
            <a:r>
              <a:rPr lang="en-US" sz="1600" b="1" dirty="0">
                <a:latin typeface="Arial" charset="0"/>
              </a:rPr>
              <a:t>52% VV</a:t>
            </a:r>
            <a:endParaRPr lang="en-US" sz="16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930443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2590800"/>
            <a:ext cx="5295900" cy="3276600"/>
          </a:xfrm>
          <a:noFill/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2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The percentage of solids in a coating?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Flow and leveling?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The dry thickness of a coating?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Open time?</a:t>
            </a:r>
          </a:p>
        </p:txBody>
      </p:sp>
      <p:graphicFrame>
        <p:nvGraphicFramePr>
          <p:cNvPr id="6" name="Object 4">
            <a:extLst>
              <a:ext uri="{FF2B5EF4-FFF2-40B4-BE49-F238E27FC236}">
                <a16:creationId xmlns:a16="http://schemas.microsoft.com/office/drawing/2014/main" id="{004F0926-B944-43BB-B1FF-6782977D33F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4800" y="238125"/>
          <a:ext cx="2286000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1279174" imgH="3448531" progId="">
                  <p:embed/>
                </p:oleObj>
              </mc:Choice>
              <mc:Fallback>
                <p:oleObj name="Photo Editor Photo" r:id="rId2" imgW="11279174" imgH="3448531" progId="">
                  <p:embed/>
                  <p:pic>
                    <p:nvPicPr>
                      <p:cNvPr id="6" name="Object 4">
                        <a:extLst>
                          <a:ext uri="{FF2B5EF4-FFF2-40B4-BE49-F238E27FC236}">
                            <a16:creationId xmlns:a16="http://schemas.microsoft.com/office/drawing/2014/main" id="{004F0926-B944-43BB-B1FF-6782977D33F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38125"/>
                        <a:ext cx="2286000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508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2">
            <a:extLst>
              <a:ext uri="{FF2B5EF4-FFF2-40B4-BE49-F238E27FC236}">
                <a16:creationId xmlns:a16="http://schemas.microsoft.com/office/drawing/2014/main" id="{AE91CFA0-7A7B-40B9-BCC4-6C4751BAC8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270861"/>
            <a:ext cx="5928804" cy="634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pPr algn="r"/>
            <a:r>
              <a:rPr lang="en-US" sz="4000" kern="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Viscosity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25806C9-07F4-454D-90A9-48CD7ADA0056}"/>
              </a:ext>
            </a:extLst>
          </p:cNvPr>
          <p:cNvSpPr/>
          <p:nvPr/>
        </p:nvSpPr>
        <p:spPr bwMode="auto">
          <a:xfrm>
            <a:off x="0" y="1066800"/>
            <a:ext cx="12192000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83DE232D-DBED-45D2-9B68-D0CB1E33E0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447800"/>
            <a:ext cx="52959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150000"/>
              </a:lnSpc>
              <a:buFontTx/>
              <a:buNone/>
            </a:pPr>
            <a:r>
              <a:rPr lang="en-US" sz="2400" kern="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How will lowering viscosity affect - </a:t>
            </a:r>
          </a:p>
        </p:txBody>
      </p:sp>
      <p:pic>
        <p:nvPicPr>
          <p:cNvPr id="10" name="Picture 2" descr="http://cdn2.bigcommerce.com/server3500/62997/products/133/images/225/80501-1__21155.1330992645.1278.852.jpg">
            <a:hlinkClick r:id="rId4" action="ppaction://hlinkpres?slideindex=1&amp;slidetitle="/>
            <a:extLst>
              <a:ext uri="{FF2B5EF4-FFF2-40B4-BE49-F238E27FC236}">
                <a16:creationId xmlns:a16="http://schemas.microsoft.com/office/drawing/2014/main" id="{A0819A89-C510-4ED6-B930-01BD88B3A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38938" r="38643"/>
          <a:stretch>
            <a:fillRect/>
          </a:stretch>
        </p:blipFill>
        <p:spPr bwMode="auto">
          <a:xfrm>
            <a:off x="8382000" y="1143000"/>
            <a:ext cx="1752600" cy="52116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98347712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img.ehowcdn.com/article-new/ehow/images/a06/0u/1s/electrostatic-paint-sprayer-work_-800x800.jpg"/>
          <p:cNvPicPr>
            <a:picLocks noChangeAspect="1" noChangeArrowheads="1"/>
          </p:cNvPicPr>
          <p:nvPr/>
        </p:nvPicPr>
        <p:blipFill>
          <a:blip r:embed="rId2" cstate="print">
            <a:lum contrast="-17000"/>
          </a:blip>
          <a:stretch>
            <a:fillRect/>
          </a:stretch>
        </p:blipFill>
        <p:spPr bwMode="auto">
          <a:xfrm>
            <a:off x="6580" y="990600"/>
            <a:ext cx="12211186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 bwMode="auto">
          <a:xfrm>
            <a:off x="-152400" y="3200400"/>
            <a:ext cx="12573000" cy="838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38400" y="3200400"/>
            <a:ext cx="7315200" cy="838200"/>
          </a:xfrm>
          <a:noFill/>
        </p:spPr>
        <p:txBody>
          <a:bodyPr/>
          <a:lstStyle/>
          <a:p>
            <a:pPr algn="ctr">
              <a:buNone/>
            </a:pPr>
            <a:r>
              <a:rPr lang="en-US" sz="48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Open Time</a:t>
            </a:r>
          </a:p>
        </p:txBody>
      </p:sp>
      <p:graphicFrame>
        <p:nvGraphicFramePr>
          <p:cNvPr id="336897" name="Object 4"/>
          <p:cNvGraphicFramePr>
            <a:graphicFrameLocks noChangeAspect="1"/>
          </p:cNvGraphicFramePr>
          <p:nvPr/>
        </p:nvGraphicFramePr>
        <p:xfrm>
          <a:off x="1676400" y="152400"/>
          <a:ext cx="2286000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11279174" imgH="3448531" progId="">
                  <p:embed/>
                </p:oleObj>
              </mc:Choice>
              <mc:Fallback>
                <p:oleObj name="Photo Editor Photo" r:id="rId3" imgW="11279174" imgH="3448531" progId="">
                  <p:embed/>
                  <p:pic>
                    <p:nvPicPr>
                      <p:cNvPr id="336897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152400"/>
                        <a:ext cx="2286000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508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ChangeArrowheads="1"/>
          </p:cNvSpPr>
          <p:nvPr/>
        </p:nvSpPr>
        <p:spPr bwMode="auto">
          <a:xfrm>
            <a:off x="3733800" y="5334000"/>
            <a:ext cx="5867400" cy="3810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9221" name="Rectangle 5" descr="Brown marble"/>
          <p:cNvSpPr>
            <a:spLocks noChangeArrowheads="1"/>
          </p:cNvSpPr>
          <p:nvPr/>
        </p:nvSpPr>
        <p:spPr bwMode="auto">
          <a:xfrm>
            <a:off x="3733800" y="3657600"/>
            <a:ext cx="5867400" cy="45720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9222" name="Oval 6"/>
          <p:cNvSpPr>
            <a:spLocks noChangeAspect="1" noChangeArrowheads="1"/>
          </p:cNvSpPr>
          <p:nvPr/>
        </p:nvSpPr>
        <p:spPr bwMode="auto">
          <a:xfrm>
            <a:off x="3733800" y="3276601"/>
            <a:ext cx="357188" cy="396875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9223" name="Oval 7"/>
          <p:cNvSpPr>
            <a:spLocks noChangeAspect="1" noChangeArrowheads="1"/>
          </p:cNvSpPr>
          <p:nvPr/>
        </p:nvSpPr>
        <p:spPr bwMode="auto">
          <a:xfrm>
            <a:off x="4343400" y="3276601"/>
            <a:ext cx="357188" cy="396875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9224" name="Oval 8"/>
          <p:cNvSpPr>
            <a:spLocks noChangeAspect="1" noChangeArrowheads="1"/>
          </p:cNvSpPr>
          <p:nvPr/>
        </p:nvSpPr>
        <p:spPr bwMode="auto">
          <a:xfrm>
            <a:off x="4038600" y="3276601"/>
            <a:ext cx="357188" cy="396875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9225" name="Oval 9"/>
          <p:cNvSpPr>
            <a:spLocks noChangeAspect="1" noChangeArrowheads="1"/>
          </p:cNvSpPr>
          <p:nvPr/>
        </p:nvSpPr>
        <p:spPr bwMode="auto">
          <a:xfrm>
            <a:off x="4648200" y="3276601"/>
            <a:ext cx="357188" cy="396875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9226" name="Oval 10"/>
          <p:cNvSpPr>
            <a:spLocks noChangeAspect="1" noChangeArrowheads="1"/>
          </p:cNvSpPr>
          <p:nvPr/>
        </p:nvSpPr>
        <p:spPr bwMode="auto">
          <a:xfrm>
            <a:off x="5562600" y="3276601"/>
            <a:ext cx="357188" cy="396875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9227" name="Oval 11"/>
          <p:cNvSpPr>
            <a:spLocks noChangeAspect="1" noChangeArrowheads="1"/>
          </p:cNvSpPr>
          <p:nvPr/>
        </p:nvSpPr>
        <p:spPr bwMode="auto">
          <a:xfrm>
            <a:off x="6172200" y="3276601"/>
            <a:ext cx="357188" cy="396875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9228" name="Oval 12"/>
          <p:cNvSpPr>
            <a:spLocks noChangeAspect="1" noChangeArrowheads="1"/>
          </p:cNvSpPr>
          <p:nvPr/>
        </p:nvSpPr>
        <p:spPr bwMode="auto">
          <a:xfrm>
            <a:off x="6781800" y="3276601"/>
            <a:ext cx="357188" cy="396875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9229" name="Oval 13"/>
          <p:cNvSpPr>
            <a:spLocks noChangeAspect="1" noChangeArrowheads="1"/>
          </p:cNvSpPr>
          <p:nvPr/>
        </p:nvSpPr>
        <p:spPr bwMode="auto">
          <a:xfrm>
            <a:off x="7391400" y="3276601"/>
            <a:ext cx="357188" cy="396875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9230" name="Oval 14"/>
          <p:cNvSpPr>
            <a:spLocks noChangeAspect="1" noChangeArrowheads="1"/>
          </p:cNvSpPr>
          <p:nvPr/>
        </p:nvSpPr>
        <p:spPr bwMode="auto">
          <a:xfrm>
            <a:off x="8001000" y="3276601"/>
            <a:ext cx="357188" cy="396875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9231" name="Oval 15"/>
          <p:cNvSpPr>
            <a:spLocks noChangeAspect="1" noChangeArrowheads="1"/>
          </p:cNvSpPr>
          <p:nvPr/>
        </p:nvSpPr>
        <p:spPr bwMode="auto">
          <a:xfrm>
            <a:off x="5257800" y="3276601"/>
            <a:ext cx="357188" cy="396875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9232" name="Oval 16"/>
          <p:cNvSpPr>
            <a:spLocks noChangeAspect="1" noChangeArrowheads="1"/>
          </p:cNvSpPr>
          <p:nvPr/>
        </p:nvSpPr>
        <p:spPr bwMode="auto">
          <a:xfrm>
            <a:off x="5867400" y="3276601"/>
            <a:ext cx="357188" cy="396875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9233" name="Oval 17"/>
          <p:cNvSpPr>
            <a:spLocks noChangeAspect="1" noChangeArrowheads="1"/>
          </p:cNvSpPr>
          <p:nvPr/>
        </p:nvSpPr>
        <p:spPr bwMode="auto">
          <a:xfrm>
            <a:off x="6477000" y="3276601"/>
            <a:ext cx="357188" cy="396875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9234" name="Oval 18"/>
          <p:cNvSpPr>
            <a:spLocks noChangeAspect="1" noChangeArrowheads="1"/>
          </p:cNvSpPr>
          <p:nvPr/>
        </p:nvSpPr>
        <p:spPr bwMode="auto">
          <a:xfrm>
            <a:off x="7086600" y="3276601"/>
            <a:ext cx="357188" cy="396875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9235" name="Oval 19"/>
          <p:cNvSpPr>
            <a:spLocks noChangeAspect="1" noChangeArrowheads="1"/>
          </p:cNvSpPr>
          <p:nvPr/>
        </p:nvSpPr>
        <p:spPr bwMode="auto">
          <a:xfrm>
            <a:off x="7696200" y="3276601"/>
            <a:ext cx="357188" cy="396875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9236" name="Oval 20"/>
          <p:cNvSpPr>
            <a:spLocks noChangeAspect="1" noChangeArrowheads="1"/>
          </p:cNvSpPr>
          <p:nvPr/>
        </p:nvSpPr>
        <p:spPr bwMode="auto">
          <a:xfrm>
            <a:off x="4953000" y="3276601"/>
            <a:ext cx="357188" cy="396875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9237" name="Rectangle 21" descr="Brown marble"/>
          <p:cNvSpPr>
            <a:spLocks noChangeArrowheads="1"/>
          </p:cNvSpPr>
          <p:nvPr/>
        </p:nvSpPr>
        <p:spPr bwMode="auto">
          <a:xfrm>
            <a:off x="3733800" y="5715000"/>
            <a:ext cx="5867400" cy="45720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9246" name="Text Box 30"/>
          <p:cNvSpPr txBox="1">
            <a:spLocks noChangeArrowheads="1"/>
          </p:cNvSpPr>
          <p:nvPr/>
        </p:nvSpPr>
        <p:spPr bwMode="auto">
          <a:xfrm>
            <a:off x="3505200" y="4267200"/>
            <a:ext cx="609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latin typeface="Arial" charset="0"/>
              </a:rPr>
              <a:t>Open time to short = poor flow and leveling</a:t>
            </a:r>
          </a:p>
        </p:txBody>
      </p:sp>
      <p:sp>
        <p:nvSpPr>
          <p:cNvPr id="9247" name="Text Box 31"/>
          <p:cNvSpPr txBox="1">
            <a:spLocks noChangeArrowheads="1"/>
          </p:cNvSpPr>
          <p:nvPr/>
        </p:nvSpPr>
        <p:spPr bwMode="auto">
          <a:xfrm>
            <a:off x="3124200" y="6248400"/>
            <a:ext cx="701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latin typeface="Arial" charset="0"/>
              </a:rPr>
              <a:t>Open time adequate = good flow and leveling</a:t>
            </a:r>
          </a:p>
        </p:txBody>
      </p:sp>
      <p:sp>
        <p:nvSpPr>
          <p:cNvPr id="9248" name="Oval 32"/>
          <p:cNvSpPr>
            <a:spLocks noChangeAspect="1" noChangeArrowheads="1"/>
          </p:cNvSpPr>
          <p:nvPr/>
        </p:nvSpPr>
        <p:spPr bwMode="auto">
          <a:xfrm>
            <a:off x="8305800" y="3276601"/>
            <a:ext cx="357188" cy="396875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9249" name="Oval 33"/>
          <p:cNvSpPr>
            <a:spLocks noChangeAspect="1" noChangeArrowheads="1"/>
          </p:cNvSpPr>
          <p:nvPr/>
        </p:nvSpPr>
        <p:spPr bwMode="auto">
          <a:xfrm>
            <a:off x="8610600" y="3276601"/>
            <a:ext cx="357188" cy="396875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9250" name="Oval 34"/>
          <p:cNvSpPr>
            <a:spLocks noChangeAspect="1" noChangeArrowheads="1"/>
          </p:cNvSpPr>
          <p:nvPr/>
        </p:nvSpPr>
        <p:spPr bwMode="auto">
          <a:xfrm>
            <a:off x="8915400" y="3276601"/>
            <a:ext cx="357188" cy="396875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9251" name="Oval 35"/>
          <p:cNvSpPr>
            <a:spLocks noChangeAspect="1" noChangeArrowheads="1"/>
          </p:cNvSpPr>
          <p:nvPr/>
        </p:nvSpPr>
        <p:spPr bwMode="auto">
          <a:xfrm>
            <a:off x="9220200" y="3276601"/>
            <a:ext cx="357188" cy="396875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7" name="Text Box 42"/>
          <p:cNvSpPr txBox="1">
            <a:spLocks noChangeArrowheads="1"/>
          </p:cNvSpPr>
          <p:nvPr/>
        </p:nvSpPr>
        <p:spPr bwMode="auto">
          <a:xfrm>
            <a:off x="3733800" y="1824336"/>
            <a:ext cx="54102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en-US" dirty="0">
                <a:latin typeface="Arial" charset="0"/>
              </a:rPr>
              <a:t>Wet edge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en-US" dirty="0">
                <a:latin typeface="Arial" charset="0"/>
              </a:rPr>
              <a:t>How long the coating stays wet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7A3987B-327B-4449-A6A6-1A6F0AE2D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Rectangle 2">
            <a:extLst>
              <a:ext uri="{FF2B5EF4-FFF2-40B4-BE49-F238E27FC236}">
                <a16:creationId xmlns:a16="http://schemas.microsoft.com/office/drawing/2014/main" id="{690B9B1C-57EF-496D-9812-AC637B4C33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804" y="270861"/>
            <a:ext cx="10896600" cy="634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pPr algn="r"/>
            <a:r>
              <a:rPr lang="en-US" sz="4000" kern="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Open Time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7C8E83F-A3AA-47DE-91BA-55B1BA71BFBC}"/>
              </a:ext>
            </a:extLst>
          </p:cNvPr>
          <p:cNvSpPr/>
          <p:nvPr/>
        </p:nvSpPr>
        <p:spPr bwMode="auto">
          <a:xfrm>
            <a:off x="0" y="1066800"/>
            <a:ext cx="12192000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graphicFrame>
        <p:nvGraphicFramePr>
          <p:cNvPr id="33" name="Object 32">
            <a:extLst>
              <a:ext uri="{FF2B5EF4-FFF2-40B4-BE49-F238E27FC236}">
                <a16:creationId xmlns:a16="http://schemas.microsoft.com/office/drawing/2014/main" id="{951AEF33-D26E-43A8-A3C9-6A4C43818C8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4800" y="238125"/>
          <a:ext cx="2286000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11279174" imgH="3448531" progId="">
                  <p:embed/>
                </p:oleObj>
              </mc:Choice>
              <mc:Fallback>
                <p:oleObj name="Photo Editor Photo" r:id="rId3" imgW="11279174" imgH="3448531" progId="">
                  <p:embed/>
                  <p:pic>
                    <p:nvPicPr>
                      <p:cNvPr id="33" name="Object 32">
                        <a:extLst>
                          <a:ext uri="{FF2B5EF4-FFF2-40B4-BE49-F238E27FC236}">
                            <a16:creationId xmlns:a16="http://schemas.microsoft.com/office/drawing/2014/main" id="{951AEF33-D26E-43A8-A3C9-6A4C43818C8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38125"/>
                        <a:ext cx="2286000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508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874238"/>
            <a:ext cx="10363200" cy="1143000"/>
          </a:xfrm>
        </p:spPr>
        <p:txBody>
          <a:bodyPr/>
          <a:lstStyle/>
          <a:p>
            <a:r>
              <a:rPr lang="en-US" sz="40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What Influences Open Time?</a:t>
            </a:r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941038"/>
            <a:ext cx="7772400" cy="5105400"/>
          </a:xfrm>
          <a:noFill/>
        </p:spPr>
        <p:txBody>
          <a:bodyPr/>
          <a:lstStyle/>
          <a:p>
            <a:r>
              <a:rPr lang="en-US" sz="2400" dirty="0">
                <a:latin typeface="Arial" charset="0"/>
              </a:rPr>
              <a:t>Coating formulation</a:t>
            </a:r>
          </a:p>
          <a:p>
            <a:r>
              <a:rPr lang="en-US" sz="2400" dirty="0">
                <a:latin typeface="Arial" charset="0"/>
              </a:rPr>
              <a:t>Coating solids</a:t>
            </a:r>
          </a:p>
          <a:p>
            <a:r>
              <a:rPr lang="en-US" sz="2400" dirty="0">
                <a:latin typeface="Arial" charset="0"/>
              </a:rPr>
              <a:t>Wet film build</a:t>
            </a:r>
          </a:p>
          <a:p>
            <a:r>
              <a:rPr lang="en-US" sz="2400" dirty="0">
                <a:latin typeface="Arial" charset="0"/>
              </a:rPr>
              <a:t>Application equipment</a:t>
            </a:r>
          </a:p>
          <a:p>
            <a:r>
              <a:rPr lang="en-US" sz="2400" dirty="0">
                <a:latin typeface="Arial" charset="0"/>
              </a:rPr>
              <a:t>Ambient temperature</a:t>
            </a:r>
          </a:p>
          <a:p>
            <a:r>
              <a:rPr lang="en-US" sz="2400" dirty="0">
                <a:latin typeface="Arial" charset="0"/>
              </a:rPr>
              <a:t>Relative humidity</a:t>
            </a:r>
          </a:p>
          <a:p>
            <a:r>
              <a:rPr lang="en-US" sz="2400" dirty="0">
                <a:latin typeface="Arial" charset="0"/>
              </a:rPr>
              <a:t>Substrate temperature</a:t>
            </a:r>
          </a:p>
          <a:p>
            <a:r>
              <a:rPr lang="en-US" sz="2400" dirty="0">
                <a:latin typeface="Arial" charset="0"/>
              </a:rPr>
              <a:t>Material temperature</a:t>
            </a:r>
          </a:p>
          <a:p>
            <a:endParaRPr lang="en-US" sz="2400" dirty="0">
              <a:latin typeface="Arial" charset="0"/>
            </a:endParaRPr>
          </a:p>
          <a:p>
            <a:pPr>
              <a:buNone/>
            </a:pPr>
            <a:endParaRPr lang="en-US" sz="2400" dirty="0">
              <a:latin typeface="Arial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D0D704AB-B03F-4B0A-9DE2-2E846FAA8D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270861"/>
            <a:ext cx="6995604" cy="634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pPr algn="r"/>
            <a:r>
              <a:rPr lang="en-US" sz="4000" kern="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Open Time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CEABBB-953C-446A-B70E-75807678A60E}"/>
              </a:ext>
            </a:extLst>
          </p:cNvPr>
          <p:cNvSpPr/>
          <p:nvPr/>
        </p:nvSpPr>
        <p:spPr bwMode="auto">
          <a:xfrm>
            <a:off x="0" y="1066800"/>
            <a:ext cx="12192000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FC67C407-D4C9-4E80-9818-00C4BC44AF1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4800" y="238125"/>
          <a:ext cx="2286000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1279174" imgH="3448531" progId="">
                  <p:embed/>
                </p:oleObj>
              </mc:Choice>
              <mc:Fallback>
                <p:oleObj name="Photo Editor Photo" r:id="rId2" imgW="11279174" imgH="3448531" progId="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FC67C407-D4C9-4E80-9818-00C4BC44AF1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38125"/>
                        <a:ext cx="2286000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508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937611"/>
            <a:ext cx="10363200" cy="1143000"/>
          </a:xfrm>
        </p:spPr>
        <p:txBody>
          <a:bodyPr/>
          <a:lstStyle/>
          <a:p>
            <a:r>
              <a:rPr lang="en-US" sz="4000" dirty="0">
                <a:latin typeface="Arial" charset="0"/>
              </a:rPr>
              <a:t>Control the Variables</a:t>
            </a:r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1981200"/>
            <a:ext cx="7772400" cy="4800600"/>
          </a:xfrm>
          <a:noFill/>
        </p:spPr>
        <p:txBody>
          <a:bodyPr/>
          <a:lstStyle/>
          <a:p>
            <a:r>
              <a:rPr lang="en-US" sz="2400" dirty="0">
                <a:latin typeface="Arial" charset="0"/>
              </a:rPr>
              <a:t>Building Engineering Controls</a:t>
            </a:r>
          </a:p>
          <a:p>
            <a:pPr lvl="1"/>
            <a:r>
              <a:rPr lang="en-US" sz="2000" dirty="0">
                <a:latin typeface="Arial" charset="0"/>
              </a:rPr>
              <a:t>Ambient temperature and humidity</a:t>
            </a:r>
          </a:p>
          <a:p>
            <a:pPr lvl="1"/>
            <a:r>
              <a:rPr lang="en-US" sz="2000" dirty="0">
                <a:latin typeface="Arial" charset="0"/>
              </a:rPr>
              <a:t>Air flow</a:t>
            </a:r>
          </a:p>
          <a:p>
            <a:r>
              <a:rPr lang="en-US" sz="2400" dirty="0">
                <a:latin typeface="Arial" charset="0"/>
              </a:rPr>
              <a:t>Automation</a:t>
            </a:r>
          </a:p>
          <a:p>
            <a:pPr lvl="1"/>
            <a:r>
              <a:rPr lang="en-US" sz="2000" dirty="0">
                <a:latin typeface="Arial" charset="0"/>
              </a:rPr>
              <a:t>Automated sprayers control wet film thickness</a:t>
            </a:r>
          </a:p>
          <a:p>
            <a:pPr lvl="1"/>
            <a:r>
              <a:rPr lang="en-US" sz="2000" dirty="0">
                <a:latin typeface="Arial" charset="0"/>
              </a:rPr>
              <a:t>Standardize application equipment – pumps – spray heads</a:t>
            </a:r>
          </a:p>
          <a:p>
            <a:r>
              <a:rPr lang="en-US" sz="2400" dirty="0">
                <a:latin typeface="Arial" charset="0"/>
              </a:rPr>
              <a:t>Force Drying</a:t>
            </a:r>
          </a:p>
          <a:p>
            <a:pPr lvl="1"/>
            <a:r>
              <a:rPr lang="en-US" sz="2000" dirty="0">
                <a:latin typeface="Arial" charset="0"/>
              </a:rPr>
              <a:t>IR pre-heaters control substrate temperature</a:t>
            </a:r>
          </a:p>
          <a:p>
            <a:pPr lvl="1"/>
            <a:r>
              <a:rPr lang="en-US" sz="2000" dirty="0">
                <a:latin typeface="Arial" charset="0"/>
              </a:rPr>
              <a:t>In-line fluid heaters control coating temperature</a:t>
            </a:r>
          </a:p>
          <a:p>
            <a:pPr lvl="1"/>
            <a:r>
              <a:rPr lang="en-US" sz="2000" dirty="0">
                <a:latin typeface="Arial" charset="0"/>
              </a:rPr>
              <a:t>Force drying systems control </a:t>
            </a:r>
            <a:r>
              <a:rPr lang="en-US" sz="2000" b="1" u="sng" dirty="0">
                <a:latin typeface="Arial" charset="0"/>
              </a:rPr>
              <a:t>flash-off,</a:t>
            </a:r>
            <a:r>
              <a:rPr lang="en-US" sz="2000" dirty="0">
                <a:latin typeface="Arial" charset="0"/>
              </a:rPr>
              <a:t> </a:t>
            </a:r>
            <a:r>
              <a:rPr lang="en-US" sz="2000" b="1" u="sng" dirty="0">
                <a:latin typeface="Arial" charset="0"/>
              </a:rPr>
              <a:t>drying</a:t>
            </a:r>
            <a:r>
              <a:rPr lang="en-US" sz="2000" dirty="0">
                <a:latin typeface="Arial" charset="0"/>
              </a:rPr>
              <a:t> and </a:t>
            </a:r>
            <a:r>
              <a:rPr lang="en-US" sz="2000" b="1" u="sng" dirty="0">
                <a:latin typeface="Arial" charset="0"/>
              </a:rPr>
              <a:t>curing</a:t>
            </a:r>
            <a:r>
              <a:rPr lang="en-US" sz="2000" dirty="0">
                <a:latin typeface="Arial" charset="0"/>
              </a:rPr>
              <a:t> temperatures</a:t>
            </a:r>
          </a:p>
          <a:p>
            <a:pPr lvl="1"/>
            <a:r>
              <a:rPr lang="en-US" sz="2000" dirty="0">
                <a:latin typeface="Arial" charset="0"/>
              </a:rPr>
              <a:t>Influences dry to touch, sand and stack times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19337B4A-2328-40A4-A73E-CAA00D467A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804" y="270861"/>
            <a:ext cx="10896600" cy="634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pPr algn="r"/>
            <a:r>
              <a:rPr lang="en-US" sz="4000" kern="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Open Time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0EB3DC-2423-447C-B066-05D562EAB21A}"/>
              </a:ext>
            </a:extLst>
          </p:cNvPr>
          <p:cNvSpPr/>
          <p:nvPr/>
        </p:nvSpPr>
        <p:spPr bwMode="auto">
          <a:xfrm>
            <a:off x="0" y="1066800"/>
            <a:ext cx="12192000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F9617BDD-2CBF-46AC-ADC4-50381412D69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4800" y="238125"/>
          <a:ext cx="2286000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1279174" imgH="3448531" progId="">
                  <p:embed/>
                </p:oleObj>
              </mc:Choice>
              <mc:Fallback>
                <p:oleObj name="Photo Editor Photo" r:id="rId2" imgW="11279174" imgH="3448531" progId="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F9617BDD-2CBF-46AC-ADC4-50381412D69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38125"/>
                        <a:ext cx="2286000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508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8104" y="1676400"/>
            <a:ext cx="6096000" cy="5105400"/>
          </a:xfrm>
          <a:noFill/>
        </p:spPr>
        <p:txBody>
          <a:bodyPr/>
          <a:lstStyle/>
          <a:p>
            <a:r>
              <a:rPr lang="en-US" sz="2400" dirty="0">
                <a:latin typeface="Arial" charset="0"/>
              </a:rPr>
              <a:t>How do you increase open time?</a:t>
            </a:r>
          </a:p>
          <a:p>
            <a:endParaRPr lang="en-US" sz="2400" dirty="0">
              <a:latin typeface="Arial" charset="0"/>
            </a:endParaRPr>
          </a:p>
          <a:p>
            <a:r>
              <a:rPr lang="en-US" sz="2400" dirty="0">
                <a:latin typeface="Arial" charset="0"/>
              </a:rPr>
              <a:t>Which one do you use?</a:t>
            </a:r>
          </a:p>
          <a:p>
            <a:endParaRPr lang="en-US" sz="2400" dirty="0">
              <a:latin typeface="Arial" charset="0"/>
            </a:endParaRPr>
          </a:p>
          <a:p>
            <a:r>
              <a:rPr lang="en-US" sz="2400" dirty="0">
                <a:latin typeface="Arial" charset="0"/>
              </a:rPr>
              <a:t>Why not different coatings for different climates?</a:t>
            </a:r>
          </a:p>
          <a:p>
            <a:pPr>
              <a:buNone/>
            </a:pPr>
            <a:endParaRPr lang="en-US" sz="2400" dirty="0">
              <a:latin typeface="Arial" charset="0"/>
            </a:endParaRPr>
          </a:p>
        </p:txBody>
      </p:sp>
      <p:pic>
        <p:nvPicPr>
          <p:cNvPr id="6" name="Picture 2" descr="http://cdn2.bigcommerce.com/server3500/62997/products/133/images/225/80501-1__21155.1330992645.1278.852.jpg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 cstate="print"/>
          <a:srcRect l="38938" r="38643"/>
          <a:stretch>
            <a:fillRect/>
          </a:stretch>
        </p:blipFill>
        <p:spPr bwMode="auto">
          <a:xfrm>
            <a:off x="8382000" y="1143000"/>
            <a:ext cx="1752600" cy="5211680"/>
          </a:xfrm>
          <a:prstGeom prst="rect">
            <a:avLst/>
          </a:prstGeom>
          <a:noFill/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43F30672-F8A7-4AC3-91AD-58B9606398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804" y="270861"/>
            <a:ext cx="10896600" cy="634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pPr algn="r"/>
            <a:r>
              <a:rPr lang="en-US" sz="4000" kern="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Open Time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A20F1F3-6CF9-4E7B-BDF8-5BEFCDDA7510}"/>
              </a:ext>
            </a:extLst>
          </p:cNvPr>
          <p:cNvSpPr/>
          <p:nvPr/>
        </p:nvSpPr>
        <p:spPr bwMode="auto">
          <a:xfrm>
            <a:off x="0" y="1066800"/>
            <a:ext cx="12192000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18A6443B-7A7C-4B4B-AF3C-1F935CDDBB6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4800" y="238125"/>
          <a:ext cx="2286000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4" imgW="11279174" imgH="3448531" progId="">
                  <p:embed/>
                </p:oleObj>
              </mc:Choice>
              <mc:Fallback>
                <p:oleObj name="Photo Editor Photo" r:id="rId4" imgW="11279174" imgH="3448531" progId="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18A6443B-7A7C-4B4B-AF3C-1F935CDDBB6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38125"/>
                        <a:ext cx="2286000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508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 descr="Wave"/>
          <p:cNvSpPr>
            <a:spLocks noChangeArrowheads="1"/>
          </p:cNvSpPr>
          <p:nvPr/>
        </p:nvSpPr>
        <p:spPr bwMode="auto">
          <a:xfrm>
            <a:off x="609600" y="3009899"/>
            <a:ext cx="2895600" cy="1524000"/>
          </a:xfrm>
          <a:prstGeom prst="rect">
            <a:avLst/>
          </a:prstGeom>
          <a:pattFill prst="wave">
            <a:fgClr>
              <a:srgbClr val="00FFFF"/>
            </a:fgClr>
            <a:bgClr>
              <a:srgbClr val="FFFFFF"/>
            </a:bgClr>
          </a:pattFill>
          <a:ln w="508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100" name="Oval 3"/>
          <p:cNvSpPr>
            <a:spLocks noChangeArrowheads="1"/>
          </p:cNvSpPr>
          <p:nvPr/>
        </p:nvSpPr>
        <p:spPr bwMode="auto">
          <a:xfrm>
            <a:off x="609600" y="5905499"/>
            <a:ext cx="2895600" cy="533400"/>
          </a:xfrm>
          <a:prstGeom prst="ellipse">
            <a:avLst/>
          </a:prstGeom>
          <a:solidFill>
            <a:srgbClr val="00FFFF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101" name="Rectangle 4"/>
          <p:cNvSpPr>
            <a:spLocks noChangeArrowheads="1"/>
          </p:cNvSpPr>
          <p:nvPr/>
        </p:nvSpPr>
        <p:spPr bwMode="auto">
          <a:xfrm>
            <a:off x="609600" y="4533899"/>
            <a:ext cx="2895600" cy="1600200"/>
          </a:xfrm>
          <a:prstGeom prst="rect">
            <a:avLst/>
          </a:prstGeom>
          <a:solidFill>
            <a:srgbClr val="00FFFF"/>
          </a:solidFill>
          <a:ln w="508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102" name="Oval 5" descr="Wave"/>
          <p:cNvSpPr>
            <a:spLocks noChangeArrowheads="1"/>
          </p:cNvSpPr>
          <p:nvPr/>
        </p:nvSpPr>
        <p:spPr bwMode="auto">
          <a:xfrm>
            <a:off x="609600" y="2781299"/>
            <a:ext cx="2895600" cy="381000"/>
          </a:xfrm>
          <a:prstGeom prst="ellipse">
            <a:avLst/>
          </a:prstGeom>
          <a:pattFill prst="wave">
            <a:fgClr>
              <a:srgbClr val="00FFFF"/>
            </a:fgClr>
            <a:bgClr>
              <a:srgbClr val="FFFFFF"/>
            </a:bgClr>
          </a:patt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103" name="Line 6"/>
          <p:cNvSpPr>
            <a:spLocks noChangeShapeType="1"/>
          </p:cNvSpPr>
          <p:nvPr/>
        </p:nvSpPr>
        <p:spPr bwMode="auto">
          <a:xfrm>
            <a:off x="3505200" y="3009900"/>
            <a:ext cx="0" cy="3198813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104" name="Line 7"/>
          <p:cNvSpPr>
            <a:spLocks noChangeShapeType="1"/>
          </p:cNvSpPr>
          <p:nvPr/>
        </p:nvSpPr>
        <p:spPr bwMode="auto">
          <a:xfrm>
            <a:off x="609600" y="3009900"/>
            <a:ext cx="0" cy="3198813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106" name="AutoShape 9"/>
          <p:cNvSpPr>
            <a:spLocks/>
          </p:cNvSpPr>
          <p:nvPr/>
        </p:nvSpPr>
        <p:spPr bwMode="auto">
          <a:xfrm>
            <a:off x="3581400" y="4533899"/>
            <a:ext cx="381000" cy="1676400"/>
          </a:xfrm>
          <a:prstGeom prst="rightBrace">
            <a:avLst>
              <a:gd name="adj1" fmla="val 36667"/>
              <a:gd name="adj2" fmla="val 50000"/>
            </a:avLst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05482" name="Text Box 10"/>
          <p:cNvSpPr txBox="1">
            <a:spLocks noChangeArrowheads="1"/>
          </p:cNvSpPr>
          <p:nvPr/>
        </p:nvSpPr>
        <p:spPr bwMode="auto">
          <a:xfrm>
            <a:off x="762000" y="3467099"/>
            <a:ext cx="259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dirty="0">
                <a:latin typeface="Arial" charset="0"/>
              </a:rPr>
              <a:t>Solvent Portion</a:t>
            </a:r>
            <a:endParaRPr lang="en-US" sz="2000" b="1" dirty="0">
              <a:latin typeface="Arial" charset="0"/>
            </a:endParaRPr>
          </a:p>
        </p:txBody>
      </p:sp>
      <p:sp>
        <p:nvSpPr>
          <p:cNvPr id="105483" name="Text Box 11"/>
          <p:cNvSpPr txBox="1">
            <a:spLocks noChangeArrowheads="1"/>
          </p:cNvSpPr>
          <p:nvPr/>
        </p:nvSpPr>
        <p:spPr bwMode="auto">
          <a:xfrm>
            <a:off x="838200" y="5067299"/>
            <a:ext cx="24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dirty="0">
                <a:solidFill>
                  <a:srgbClr val="000000"/>
                </a:solidFill>
                <a:latin typeface="Arial" charset="0"/>
              </a:rPr>
              <a:t>Solid Portion</a:t>
            </a:r>
            <a:endParaRPr lang="en-US" sz="200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5484" name="Text Box 12"/>
          <p:cNvSpPr txBox="1">
            <a:spLocks noChangeArrowheads="1"/>
          </p:cNvSpPr>
          <p:nvPr/>
        </p:nvSpPr>
        <p:spPr bwMode="auto">
          <a:xfrm>
            <a:off x="3995737" y="5203047"/>
            <a:ext cx="10668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10000"/>
              </a:spcBef>
              <a:defRPr/>
            </a:pPr>
            <a:r>
              <a:rPr lang="en-US" sz="1600" b="1" dirty="0">
                <a:latin typeface="Arial" charset="0"/>
              </a:rPr>
              <a:t>50% VS</a:t>
            </a:r>
          </a:p>
        </p:txBody>
      </p:sp>
      <p:sp>
        <p:nvSpPr>
          <p:cNvPr id="4110" name="Oval 13" descr="Zig zag"/>
          <p:cNvSpPr>
            <a:spLocks noChangeArrowheads="1"/>
          </p:cNvSpPr>
          <p:nvPr/>
        </p:nvSpPr>
        <p:spPr bwMode="auto">
          <a:xfrm>
            <a:off x="609600" y="4381499"/>
            <a:ext cx="2895600" cy="381000"/>
          </a:xfrm>
          <a:prstGeom prst="ellipse">
            <a:avLst/>
          </a:prstGeom>
          <a:pattFill prst="zigZag">
            <a:fgClr>
              <a:srgbClr val="FFFFFF"/>
            </a:fgClr>
            <a:bgClr>
              <a:srgbClr val="00FFFF"/>
            </a:bgClr>
          </a:patt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111" name="AutoShape 14"/>
          <p:cNvSpPr>
            <a:spLocks/>
          </p:cNvSpPr>
          <p:nvPr/>
        </p:nvSpPr>
        <p:spPr bwMode="auto">
          <a:xfrm>
            <a:off x="3581400" y="3009899"/>
            <a:ext cx="381000" cy="1447800"/>
          </a:xfrm>
          <a:prstGeom prst="rightBrace">
            <a:avLst>
              <a:gd name="adj1" fmla="val 31667"/>
              <a:gd name="adj2" fmla="val 50000"/>
            </a:avLst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05487" name="Text Box 15"/>
          <p:cNvSpPr txBox="1">
            <a:spLocks noChangeArrowheads="1"/>
          </p:cNvSpPr>
          <p:nvPr/>
        </p:nvSpPr>
        <p:spPr bwMode="auto">
          <a:xfrm>
            <a:off x="3995737" y="3520505"/>
            <a:ext cx="10668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10000"/>
              </a:spcBef>
              <a:defRPr/>
            </a:pPr>
            <a:r>
              <a:rPr lang="en-US" sz="1600" b="1" dirty="0">
                <a:latin typeface="Arial" charset="0"/>
              </a:rPr>
              <a:t>50% VV</a:t>
            </a:r>
            <a:endParaRPr lang="en-US" sz="1600" dirty="0">
              <a:latin typeface="Arial" charset="0"/>
            </a:endParaRPr>
          </a:p>
        </p:txBody>
      </p:sp>
      <p:sp>
        <p:nvSpPr>
          <p:cNvPr id="4114" name="Text Box 17"/>
          <p:cNvSpPr txBox="1">
            <a:spLocks noChangeArrowheads="1"/>
          </p:cNvSpPr>
          <p:nvPr/>
        </p:nvSpPr>
        <p:spPr bwMode="auto">
          <a:xfrm>
            <a:off x="1144589" y="3868737"/>
            <a:ext cx="1754187" cy="3365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dirty="0">
                <a:latin typeface="Arial" charset="0"/>
                <a:cs typeface="Arial" charset="0"/>
              </a:rPr>
              <a:t>64 Fluid Ounces</a:t>
            </a:r>
            <a:endParaRPr lang="en-US" sz="20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4115" name="Text Box 18"/>
          <p:cNvSpPr txBox="1">
            <a:spLocks noChangeArrowheads="1"/>
          </p:cNvSpPr>
          <p:nvPr/>
        </p:nvSpPr>
        <p:spPr bwMode="auto">
          <a:xfrm>
            <a:off x="1184275" y="5545137"/>
            <a:ext cx="1754188" cy="3365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dirty="0">
                <a:latin typeface="Arial" charset="0"/>
                <a:cs typeface="Arial" charset="0"/>
              </a:rPr>
              <a:t>64 Fluid Ounces</a:t>
            </a:r>
            <a:endParaRPr lang="en-US" sz="20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4116" name="Rectangle 19"/>
          <p:cNvSpPr>
            <a:spLocks noChangeArrowheads="1"/>
          </p:cNvSpPr>
          <p:nvPr/>
        </p:nvSpPr>
        <p:spPr bwMode="auto">
          <a:xfrm>
            <a:off x="1333130" y="1117598"/>
            <a:ext cx="9563470" cy="916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000" dirty="0">
                <a:solidFill>
                  <a:schemeClr val="tx2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Adding Solvent to Increase Open Time</a:t>
            </a:r>
          </a:p>
        </p:txBody>
      </p:sp>
      <p:sp>
        <p:nvSpPr>
          <p:cNvPr id="21" name="Rectangle 2">
            <a:extLst>
              <a:ext uri="{FF2B5EF4-FFF2-40B4-BE49-F238E27FC236}">
                <a16:creationId xmlns:a16="http://schemas.microsoft.com/office/drawing/2014/main" id="{3CC45B80-D59A-4039-B5EB-61BB19AA70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804" y="270861"/>
            <a:ext cx="10896600" cy="634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pPr algn="r"/>
            <a:r>
              <a:rPr lang="en-US" sz="4000" kern="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Open Time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D53ECEF-7661-48B0-BE0A-D349BC361C78}"/>
              </a:ext>
            </a:extLst>
          </p:cNvPr>
          <p:cNvSpPr/>
          <p:nvPr/>
        </p:nvSpPr>
        <p:spPr bwMode="auto">
          <a:xfrm>
            <a:off x="0" y="1066800"/>
            <a:ext cx="12192000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504F7219-BF0F-4EED-A32D-2D612E75FA2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4800" y="238125"/>
          <a:ext cx="2286000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1279174" imgH="3448531" progId="">
                  <p:embed/>
                </p:oleObj>
              </mc:Choice>
              <mc:Fallback>
                <p:oleObj name="Photo Editor Photo" r:id="rId2" imgW="11279174" imgH="3448531" progId="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id="{504F7219-BF0F-4EED-A32D-2D612E75FA2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38125"/>
                        <a:ext cx="2286000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508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ectangle 2" descr="Wave">
            <a:extLst>
              <a:ext uri="{FF2B5EF4-FFF2-40B4-BE49-F238E27FC236}">
                <a16:creationId xmlns:a16="http://schemas.microsoft.com/office/drawing/2014/main" id="{531385C2-2C5E-4C08-A423-1510E4D8D4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1" y="3006363"/>
            <a:ext cx="2895600" cy="1728788"/>
          </a:xfrm>
          <a:prstGeom prst="rect">
            <a:avLst/>
          </a:prstGeom>
          <a:pattFill prst="wave">
            <a:fgClr>
              <a:srgbClr val="00FFFF"/>
            </a:fgClr>
            <a:bgClr>
              <a:srgbClr val="FFFFFF"/>
            </a:bgClr>
          </a:pattFill>
          <a:ln w="508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5" name="Oval 3">
            <a:extLst>
              <a:ext uri="{FF2B5EF4-FFF2-40B4-BE49-F238E27FC236}">
                <a16:creationId xmlns:a16="http://schemas.microsoft.com/office/drawing/2014/main" id="{6925DB25-A8B4-4EA5-A3F3-94243AF988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1" y="5901963"/>
            <a:ext cx="2895600" cy="533400"/>
          </a:xfrm>
          <a:prstGeom prst="ellipse">
            <a:avLst/>
          </a:prstGeom>
          <a:solidFill>
            <a:srgbClr val="00FFFF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6" name="Rectangle 4">
            <a:extLst>
              <a:ext uri="{FF2B5EF4-FFF2-40B4-BE49-F238E27FC236}">
                <a16:creationId xmlns:a16="http://schemas.microsoft.com/office/drawing/2014/main" id="{1F5114D7-3011-4434-B002-73A72E0DB7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1" y="4758963"/>
            <a:ext cx="2895600" cy="1371600"/>
          </a:xfrm>
          <a:prstGeom prst="rect">
            <a:avLst/>
          </a:prstGeom>
          <a:solidFill>
            <a:srgbClr val="00FFFF"/>
          </a:solidFill>
          <a:ln w="508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7" name="Oval 5" descr="Wave">
            <a:extLst>
              <a:ext uri="{FF2B5EF4-FFF2-40B4-BE49-F238E27FC236}">
                <a16:creationId xmlns:a16="http://schemas.microsoft.com/office/drawing/2014/main" id="{BFEBED4D-75E3-4DC6-BC36-B43818DAC5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1" y="2777763"/>
            <a:ext cx="2895600" cy="381000"/>
          </a:xfrm>
          <a:prstGeom prst="ellipse">
            <a:avLst/>
          </a:prstGeom>
          <a:pattFill prst="wave">
            <a:fgClr>
              <a:srgbClr val="00FFFF"/>
            </a:fgClr>
            <a:bgClr>
              <a:srgbClr val="FFFFFF"/>
            </a:bgClr>
          </a:patt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8" name="Line 6">
            <a:extLst>
              <a:ext uri="{FF2B5EF4-FFF2-40B4-BE49-F238E27FC236}">
                <a16:creationId xmlns:a16="http://schemas.microsoft.com/office/drawing/2014/main" id="{F9419F2D-2453-4E08-9031-DC36588BDB53}"/>
              </a:ext>
            </a:extLst>
          </p:cNvPr>
          <p:cNvSpPr>
            <a:spLocks noChangeShapeType="1"/>
          </p:cNvSpPr>
          <p:nvPr/>
        </p:nvSpPr>
        <p:spPr bwMode="auto">
          <a:xfrm>
            <a:off x="10134601" y="3006364"/>
            <a:ext cx="0" cy="3198813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9" name="Line 7">
            <a:extLst>
              <a:ext uri="{FF2B5EF4-FFF2-40B4-BE49-F238E27FC236}">
                <a16:creationId xmlns:a16="http://schemas.microsoft.com/office/drawing/2014/main" id="{0D49631E-016A-41D2-8A97-1AD4C1440688}"/>
              </a:ext>
            </a:extLst>
          </p:cNvPr>
          <p:cNvSpPr>
            <a:spLocks noChangeShapeType="1"/>
          </p:cNvSpPr>
          <p:nvPr/>
        </p:nvSpPr>
        <p:spPr bwMode="auto">
          <a:xfrm>
            <a:off x="7239001" y="3006364"/>
            <a:ext cx="0" cy="3198813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0" name="AutoShape 9">
            <a:extLst>
              <a:ext uri="{FF2B5EF4-FFF2-40B4-BE49-F238E27FC236}">
                <a16:creationId xmlns:a16="http://schemas.microsoft.com/office/drawing/2014/main" id="{BE9B4677-7FA9-4040-917A-86BA7C796A74}"/>
              </a:ext>
            </a:extLst>
          </p:cNvPr>
          <p:cNvSpPr>
            <a:spLocks/>
          </p:cNvSpPr>
          <p:nvPr/>
        </p:nvSpPr>
        <p:spPr bwMode="auto">
          <a:xfrm>
            <a:off x="10210801" y="4758963"/>
            <a:ext cx="381000" cy="1447800"/>
          </a:xfrm>
          <a:prstGeom prst="rightBrace">
            <a:avLst>
              <a:gd name="adj1" fmla="val 36667"/>
              <a:gd name="adj2" fmla="val 50000"/>
            </a:avLst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1" name="Text Box 10">
            <a:extLst>
              <a:ext uri="{FF2B5EF4-FFF2-40B4-BE49-F238E27FC236}">
                <a16:creationId xmlns:a16="http://schemas.microsoft.com/office/drawing/2014/main" id="{9A222451-42F3-4B3D-8AB7-80D9643453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1" y="3463563"/>
            <a:ext cx="259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dirty="0">
                <a:latin typeface="Arial" charset="0"/>
              </a:rPr>
              <a:t>Solvent Portion</a:t>
            </a:r>
            <a:endParaRPr lang="en-US" sz="2000" b="1" dirty="0">
              <a:latin typeface="Arial" charset="0"/>
            </a:endParaRPr>
          </a:p>
        </p:txBody>
      </p:sp>
      <p:sp>
        <p:nvSpPr>
          <p:cNvPr id="32" name="Text Box 11">
            <a:extLst>
              <a:ext uri="{FF2B5EF4-FFF2-40B4-BE49-F238E27FC236}">
                <a16:creationId xmlns:a16="http://schemas.microsoft.com/office/drawing/2014/main" id="{34AE31D6-15E3-4169-A80F-C6930C2B00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1" y="5063763"/>
            <a:ext cx="24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dirty="0">
                <a:solidFill>
                  <a:srgbClr val="000000"/>
                </a:solidFill>
                <a:latin typeface="Arial" charset="0"/>
              </a:rPr>
              <a:t>Solid Portion</a:t>
            </a:r>
            <a:endParaRPr lang="en-US" sz="200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4" name="Oval 13" descr="Zig zag">
            <a:extLst>
              <a:ext uri="{FF2B5EF4-FFF2-40B4-BE49-F238E27FC236}">
                <a16:creationId xmlns:a16="http://schemas.microsoft.com/office/drawing/2014/main" id="{26185603-EA86-44D6-B97D-40E96114DC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1" y="4585860"/>
            <a:ext cx="2895600" cy="381000"/>
          </a:xfrm>
          <a:prstGeom prst="ellipse">
            <a:avLst/>
          </a:prstGeom>
          <a:pattFill prst="zigZag">
            <a:fgClr>
              <a:srgbClr val="FFFFFF"/>
            </a:fgClr>
            <a:bgClr>
              <a:srgbClr val="00FFFF"/>
            </a:bgClr>
          </a:patt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5" name="AutoShape 14">
            <a:extLst>
              <a:ext uri="{FF2B5EF4-FFF2-40B4-BE49-F238E27FC236}">
                <a16:creationId xmlns:a16="http://schemas.microsoft.com/office/drawing/2014/main" id="{7D97C2E6-4653-486A-80CD-63FAED3E79FE}"/>
              </a:ext>
            </a:extLst>
          </p:cNvPr>
          <p:cNvSpPr>
            <a:spLocks/>
          </p:cNvSpPr>
          <p:nvPr/>
        </p:nvSpPr>
        <p:spPr bwMode="auto">
          <a:xfrm>
            <a:off x="10210801" y="3006362"/>
            <a:ext cx="381000" cy="1579497"/>
          </a:xfrm>
          <a:prstGeom prst="rightBrace">
            <a:avLst>
              <a:gd name="adj1" fmla="val 31667"/>
              <a:gd name="adj2" fmla="val 50000"/>
            </a:avLst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7" name="Text Box 17">
            <a:extLst>
              <a:ext uri="{FF2B5EF4-FFF2-40B4-BE49-F238E27FC236}">
                <a16:creationId xmlns:a16="http://schemas.microsoft.com/office/drawing/2014/main" id="{4F497ED8-5D31-4E02-95A4-177F88CDE3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0306" y="3864199"/>
            <a:ext cx="1941557" cy="33855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dirty="0">
                <a:latin typeface="Arial" charset="0"/>
                <a:cs typeface="Arial" charset="0"/>
              </a:rPr>
              <a:t>70.4 Fluid Ounces</a:t>
            </a:r>
            <a:endParaRPr lang="en-US" sz="20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38" name="Text Box 18">
            <a:extLst>
              <a:ext uri="{FF2B5EF4-FFF2-40B4-BE49-F238E27FC236}">
                <a16:creationId xmlns:a16="http://schemas.microsoft.com/office/drawing/2014/main" id="{F2C4A491-0B61-4E95-863F-79F8DCCCEE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3676" y="5541601"/>
            <a:ext cx="1754188" cy="3365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dirty="0">
                <a:latin typeface="Arial" charset="0"/>
                <a:cs typeface="Arial" charset="0"/>
              </a:rPr>
              <a:t>64 Fluid Ounces</a:t>
            </a:r>
            <a:endParaRPr lang="en-US" sz="20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39" name="Text Box 10">
            <a:extLst>
              <a:ext uri="{FF2B5EF4-FFF2-40B4-BE49-F238E27FC236}">
                <a16:creationId xmlns:a16="http://schemas.microsoft.com/office/drawing/2014/main" id="{5585988F-00A9-4575-B94B-056390DB39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002" y="2169475"/>
            <a:ext cx="259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dirty="0">
                <a:latin typeface="Arial" charset="0"/>
              </a:rPr>
              <a:t>Before Solvent</a:t>
            </a:r>
            <a:endParaRPr lang="en-US" sz="2000" b="1" dirty="0">
              <a:latin typeface="Arial" charset="0"/>
            </a:endParaRPr>
          </a:p>
        </p:txBody>
      </p:sp>
      <p:sp>
        <p:nvSpPr>
          <p:cNvPr id="40" name="Text Box 10">
            <a:extLst>
              <a:ext uri="{FF2B5EF4-FFF2-40B4-BE49-F238E27FC236}">
                <a16:creationId xmlns:a16="http://schemas.microsoft.com/office/drawing/2014/main" id="{E5DA1D8D-7D87-4D40-9F5E-58B0B87B33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2334" y="2161420"/>
            <a:ext cx="269606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dirty="0">
                <a:latin typeface="Arial" charset="0"/>
              </a:rPr>
              <a:t>After 5% Solvent</a:t>
            </a:r>
            <a:endParaRPr lang="en-US" sz="2000" b="1" dirty="0">
              <a:latin typeface="Arial" charset="0"/>
            </a:endParaRPr>
          </a:p>
        </p:txBody>
      </p:sp>
      <p:sp>
        <p:nvSpPr>
          <p:cNvPr id="41" name="Text Box 12">
            <a:extLst>
              <a:ext uri="{FF2B5EF4-FFF2-40B4-BE49-F238E27FC236}">
                <a16:creationId xmlns:a16="http://schemas.microsoft.com/office/drawing/2014/main" id="{39214790-D6AE-4535-8490-576748D0E1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05941" y="5351686"/>
            <a:ext cx="10668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10000"/>
              </a:spcBef>
              <a:defRPr/>
            </a:pPr>
            <a:r>
              <a:rPr lang="en-US" sz="1600" b="1" dirty="0">
                <a:latin typeface="Arial" charset="0"/>
              </a:rPr>
              <a:t>48% VS</a:t>
            </a:r>
          </a:p>
        </p:txBody>
      </p:sp>
      <p:sp>
        <p:nvSpPr>
          <p:cNvPr id="42" name="Text Box 15">
            <a:extLst>
              <a:ext uri="{FF2B5EF4-FFF2-40B4-BE49-F238E27FC236}">
                <a16:creationId xmlns:a16="http://schemas.microsoft.com/office/drawing/2014/main" id="{028096C3-16C7-428D-B5D2-54DB0265C1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05941" y="3669144"/>
            <a:ext cx="10668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10000"/>
              </a:spcBef>
              <a:defRPr/>
            </a:pPr>
            <a:r>
              <a:rPr lang="en-US" sz="1600" b="1" dirty="0">
                <a:latin typeface="Arial" charset="0"/>
              </a:rPr>
              <a:t>52% VV</a:t>
            </a:r>
            <a:endParaRPr lang="en-US" sz="16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3503185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kitchen with blue cabinets&#10;&#10;Description automatically generated with medium confidence">
            <a:extLst>
              <a:ext uri="{FF2B5EF4-FFF2-40B4-BE49-F238E27FC236}">
                <a16:creationId xmlns:a16="http://schemas.microsoft.com/office/drawing/2014/main" id="{C4356AA2-C6E3-4F57-B915-46A831D6F1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592" y="1143000"/>
            <a:ext cx="6555408" cy="5684668"/>
          </a:xfrm>
          <a:prstGeom prst="rect">
            <a:avLst/>
          </a:prstGeom>
        </p:spPr>
      </p:pic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9982200" cy="4648200"/>
          </a:xfrm>
          <a:noFill/>
        </p:spPr>
        <p:txBody>
          <a:bodyPr/>
          <a:lstStyle/>
          <a:p>
            <a:pPr marL="0" indent="0">
              <a:buNone/>
            </a:pPr>
            <a:r>
              <a:rPr lang="en-US" sz="24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Choose a Coating System</a:t>
            </a:r>
            <a:br>
              <a:rPr lang="en-US" sz="24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</a:br>
            <a:endParaRPr lang="en-US" sz="2400" dirty="0"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pPr lvl="1"/>
            <a:r>
              <a:rPr lang="en-US" sz="20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Clear or Pigmented</a:t>
            </a:r>
          </a:p>
          <a:p>
            <a:pPr lvl="1"/>
            <a:r>
              <a:rPr lang="en-US" sz="20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Stain or Natural under a Clear?</a:t>
            </a:r>
          </a:p>
          <a:p>
            <a:pPr lvl="1"/>
            <a:r>
              <a:rPr lang="en-US" sz="20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To Glaze, or Not to Glaze?</a:t>
            </a:r>
          </a:p>
          <a:p>
            <a:pPr lvl="1"/>
            <a:r>
              <a:rPr lang="en-US" sz="20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What Level of Durability</a:t>
            </a:r>
          </a:p>
          <a:p>
            <a:pPr lvl="1"/>
            <a:r>
              <a:rPr lang="en-US" sz="20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What Price Point</a:t>
            </a:r>
          </a:p>
          <a:p>
            <a:pPr lvl="1"/>
            <a:r>
              <a:rPr lang="en-US" sz="20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Environmental Considerations – HAP’s VOC’s</a:t>
            </a:r>
          </a:p>
          <a:p>
            <a:pPr lvl="1"/>
            <a:r>
              <a:rPr lang="en-US" sz="20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Application Considerations</a:t>
            </a:r>
          </a:p>
          <a:p>
            <a:pPr lvl="2"/>
            <a:r>
              <a:rPr lang="en-US" sz="16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Minimum Application Temperature</a:t>
            </a:r>
          </a:p>
          <a:p>
            <a:pPr lvl="2"/>
            <a:r>
              <a:rPr lang="en-US" sz="16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Special Equipment Required</a:t>
            </a:r>
          </a:p>
          <a:p>
            <a:pPr lvl="2"/>
            <a:r>
              <a:rPr lang="en-US" sz="16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Dust and Airborne Debris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32BE6AB1-06BA-493C-A288-51A882FE22B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1215350"/>
              </p:ext>
            </p:extLst>
          </p:nvPr>
        </p:nvGraphicFramePr>
        <p:xfrm>
          <a:off x="304800" y="238125"/>
          <a:ext cx="2286000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11279174" imgH="3448531" progId="">
                  <p:embed/>
                </p:oleObj>
              </mc:Choice>
              <mc:Fallback>
                <p:oleObj name="Photo Editor Photo" r:id="rId3" imgW="11279174" imgH="3448531" progId="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32BE6AB1-06BA-493C-A288-51A882FE22B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38125"/>
                        <a:ext cx="2286000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508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2">
            <a:extLst>
              <a:ext uri="{FF2B5EF4-FFF2-40B4-BE49-F238E27FC236}">
                <a16:creationId xmlns:a16="http://schemas.microsoft.com/office/drawing/2014/main" id="{0A74DD03-820D-4A5C-9A94-3C6FE2A3F0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804" y="270861"/>
            <a:ext cx="10896600" cy="634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pPr algn="r"/>
            <a:r>
              <a:rPr lang="en-US" sz="4000" kern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Steps of Wood Finishing</a:t>
            </a:r>
            <a:endParaRPr lang="en-US" sz="4000" kern="0" dirty="0"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EFF7C6-5A97-4106-ACF7-B8CAC3B6718E}"/>
              </a:ext>
            </a:extLst>
          </p:cNvPr>
          <p:cNvSpPr/>
          <p:nvPr/>
        </p:nvSpPr>
        <p:spPr bwMode="auto">
          <a:xfrm>
            <a:off x="0" y="1066800"/>
            <a:ext cx="12192000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1758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7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7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7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7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 descr="Wave"/>
          <p:cNvSpPr>
            <a:spLocks noChangeArrowheads="1"/>
          </p:cNvSpPr>
          <p:nvPr/>
        </p:nvSpPr>
        <p:spPr bwMode="auto">
          <a:xfrm>
            <a:off x="609600" y="3009899"/>
            <a:ext cx="2895600" cy="1524000"/>
          </a:xfrm>
          <a:prstGeom prst="rect">
            <a:avLst/>
          </a:prstGeom>
          <a:pattFill prst="wave">
            <a:fgClr>
              <a:srgbClr val="00FFFF"/>
            </a:fgClr>
            <a:bgClr>
              <a:srgbClr val="FFFFFF"/>
            </a:bgClr>
          </a:pattFill>
          <a:ln w="508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100" name="Oval 3"/>
          <p:cNvSpPr>
            <a:spLocks noChangeArrowheads="1"/>
          </p:cNvSpPr>
          <p:nvPr/>
        </p:nvSpPr>
        <p:spPr bwMode="auto">
          <a:xfrm>
            <a:off x="609600" y="5905499"/>
            <a:ext cx="2895600" cy="533400"/>
          </a:xfrm>
          <a:prstGeom prst="ellipse">
            <a:avLst/>
          </a:prstGeom>
          <a:solidFill>
            <a:srgbClr val="00FFFF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101" name="Rectangle 4"/>
          <p:cNvSpPr>
            <a:spLocks noChangeArrowheads="1"/>
          </p:cNvSpPr>
          <p:nvPr/>
        </p:nvSpPr>
        <p:spPr bwMode="auto">
          <a:xfrm>
            <a:off x="609600" y="4533899"/>
            <a:ext cx="2895600" cy="1600200"/>
          </a:xfrm>
          <a:prstGeom prst="rect">
            <a:avLst/>
          </a:prstGeom>
          <a:solidFill>
            <a:srgbClr val="00FFFF"/>
          </a:solidFill>
          <a:ln w="508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102" name="Oval 5" descr="Wave"/>
          <p:cNvSpPr>
            <a:spLocks noChangeArrowheads="1"/>
          </p:cNvSpPr>
          <p:nvPr/>
        </p:nvSpPr>
        <p:spPr bwMode="auto">
          <a:xfrm>
            <a:off x="609600" y="2781299"/>
            <a:ext cx="2895600" cy="381000"/>
          </a:xfrm>
          <a:prstGeom prst="ellipse">
            <a:avLst/>
          </a:prstGeom>
          <a:pattFill prst="wave">
            <a:fgClr>
              <a:srgbClr val="00FFFF"/>
            </a:fgClr>
            <a:bgClr>
              <a:srgbClr val="FFFFFF"/>
            </a:bgClr>
          </a:patt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103" name="Line 6"/>
          <p:cNvSpPr>
            <a:spLocks noChangeShapeType="1"/>
          </p:cNvSpPr>
          <p:nvPr/>
        </p:nvSpPr>
        <p:spPr bwMode="auto">
          <a:xfrm>
            <a:off x="3505200" y="3009900"/>
            <a:ext cx="0" cy="3198813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104" name="Line 7"/>
          <p:cNvSpPr>
            <a:spLocks noChangeShapeType="1"/>
          </p:cNvSpPr>
          <p:nvPr/>
        </p:nvSpPr>
        <p:spPr bwMode="auto">
          <a:xfrm>
            <a:off x="609600" y="3009900"/>
            <a:ext cx="0" cy="3198813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106" name="AutoShape 9"/>
          <p:cNvSpPr>
            <a:spLocks/>
          </p:cNvSpPr>
          <p:nvPr/>
        </p:nvSpPr>
        <p:spPr bwMode="auto">
          <a:xfrm>
            <a:off x="3581400" y="4533899"/>
            <a:ext cx="381000" cy="1676400"/>
          </a:xfrm>
          <a:prstGeom prst="rightBrace">
            <a:avLst>
              <a:gd name="adj1" fmla="val 36667"/>
              <a:gd name="adj2" fmla="val 50000"/>
            </a:avLst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05482" name="Text Box 10"/>
          <p:cNvSpPr txBox="1">
            <a:spLocks noChangeArrowheads="1"/>
          </p:cNvSpPr>
          <p:nvPr/>
        </p:nvSpPr>
        <p:spPr bwMode="auto">
          <a:xfrm>
            <a:off x="762000" y="3467099"/>
            <a:ext cx="259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dirty="0">
                <a:latin typeface="Arial" charset="0"/>
              </a:rPr>
              <a:t>Solvent Portion</a:t>
            </a:r>
            <a:endParaRPr lang="en-US" sz="2000" b="1" dirty="0">
              <a:latin typeface="Arial" charset="0"/>
            </a:endParaRPr>
          </a:p>
        </p:txBody>
      </p:sp>
      <p:sp>
        <p:nvSpPr>
          <p:cNvPr id="105483" name="Text Box 11"/>
          <p:cNvSpPr txBox="1">
            <a:spLocks noChangeArrowheads="1"/>
          </p:cNvSpPr>
          <p:nvPr/>
        </p:nvSpPr>
        <p:spPr bwMode="auto">
          <a:xfrm>
            <a:off x="838200" y="5067299"/>
            <a:ext cx="24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dirty="0">
                <a:solidFill>
                  <a:srgbClr val="000000"/>
                </a:solidFill>
                <a:latin typeface="Arial" charset="0"/>
              </a:rPr>
              <a:t>Solid Portion</a:t>
            </a:r>
            <a:endParaRPr lang="en-US" sz="200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5484" name="Text Box 12"/>
          <p:cNvSpPr txBox="1">
            <a:spLocks noChangeArrowheads="1"/>
          </p:cNvSpPr>
          <p:nvPr/>
        </p:nvSpPr>
        <p:spPr bwMode="auto">
          <a:xfrm>
            <a:off x="3995737" y="5203047"/>
            <a:ext cx="10668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10000"/>
              </a:spcBef>
              <a:defRPr/>
            </a:pPr>
            <a:r>
              <a:rPr lang="en-US" sz="1600" b="1" dirty="0">
                <a:latin typeface="Arial" charset="0"/>
              </a:rPr>
              <a:t>50% VS</a:t>
            </a:r>
          </a:p>
        </p:txBody>
      </p:sp>
      <p:sp>
        <p:nvSpPr>
          <p:cNvPr id="4110" name="Oval 13" descr="Zig zag"/>
          <p:cNvSpPr>
            <a:spLocks noChangeArrowheads="1"/>
          </p:cNvSpPr>
          <p:nvPr/>
        </p:nvSpPr>
        <p:spPr bwMode="auto">
          <a:xfrm>
            <a:off x="609600" y="4381499"/>
            <a:ext cx="2895600" cy="381000"/>
          </a:xfrm>
          <a:prstGeom prst="ellipse">
            <a:avLst/>
          </a:prstGeom>
          <a:pattFill prst="zigZag">
            <a:fgClr>
              <a:srgbClr val="FFFFFF"/>
            </a:fgClr>
            <a:bgClr>
              <a:srgbClr val="00FFFF"/>
            </a:bgClr>
          </a:patt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111" name="AutoShape 14"/>
          <p:cNvSpPr>
            <a:spLocks/>
          </p:cNvSpPr>
          <p:nvPr/>
        </p:nvSpPr>
        <p:spPr bwMode="auto">
          <a:xfrm>
            <a:off x="3581400" y="3009899"/>
            <a:ext cx="381000" cy="1447800"/>
          </a:xfrm>
          <a:prstGeom prst="rightBrace">
            <a:avLst>
              <a:gd name="adj1" fmla="val 31667"/>
              <a:gd name="adj2" fmla="val 50000"/>
            </a:avLst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05487" name="Text Box 15"/>
          <p:cNvSpPr txBox="1">
            <a:spLocks noChangeArrowheads="1"/>
          </p:cNvSpPr>
          <p:nvPr/>
        </p:nvSpPr>
        <p:spPr bwMode="auto">
          <a:xfrm>
            <a:off x="3995737" y="3520505"/>
            <a:ext cx="10668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10000"/>
              </a:spcBef>
              <a:defRPr/>
            </a:pPr>
            <a:r>
              <a:rPr lang="en-US" sz="1600" b="1" dirty="0">
                <a:latin typeface="Arial" charset="0"/>
              </a:rPr>
              <a:t>50% VV</a:t>
            </a:r>
            <a:endParaRPr lang="en-US" sz="1600" dirty="0">
              <a:latin typeface="Arial" charset="0"/>
            </a:endParaRPr>
          </a:p>
        </p:txBody>
      </p:sp>
      <p:sp>
        <p:nvSpPr>
          <p:cNvPr id="4114" name="Text Box 17"/>
          <p:cNvSpPr txBox="1">
            <a:spLocks noChangeArrowheads="1"/>
          </p:cNvSpPr>
          <p:nvPr/>
        </p:nvSpPr>
        <p:spPr bwMode="auto">
          <a:xfrm>
            <a:off x="1144589" y="3868737"/>
            <a:ext cx="1754187" cy="3365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dirty="0">
                <a:latin typeface="Arial" charset="0"/>
                <a:cs typeface="Arial" charset="0"/>
              </a:rPr>
              <a:t>64 Fluid Ounces</a:t>
            </a:r>
            <a:endParaRPr lang="en-US" sz="20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4115" name="Text Box 18"/>
          <p:cNvSpPr txBox="1">
            <a:spLocks noChangeArrowheads="1"/>
          </p:cNvSpPr>
          <p:nvPr/>
        </p:nvSpPr>
        <p:spPr bwMode="auto">
          <a:xfrm>
            <a:off x="1184275" y="5545137"/>
            <a:ext cx="1754188" cy="3365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dirty="0">
                <a:latin typeface="Arial" charset="0"/>
                <a:cs typeface="Arial" charset="0"/>
              </a:rPr>
              <a:t>64 Fluid Ounces</a:t>
            </a:r>
            <a:endParaRPr lang="en-US" sz="20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4116" name="Rectangle 19"/>
          <p:cNvSpPr>
            <a:spLocks noChangeArrowheads="1"/>
          </p:cNvSpPr>
          <p:nvPr/>
        </p:nvSpPr>
        <p:spPr bwMode="auto">
          <a:xfrm>
            <a:off x="1333130" y="1117598"/>
            <a:ext cx="9563470" cy="916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dirty="0">
                <a:solidFill>
                  <a:schemeClr val="tx2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Adding Solvent to Increase Open Time &amp; Viscosity</a:t>
            </a:r>
          </a:p>
        </p:txBody>
      </p:sp>
      <p:sp>
        <p:nvSpPr>
          <p:cNvPr id="21" name="Rectangle 2">
            <a:extLst>
              <a:ext uri="{FF2B5EF4-FFF2-40B4-BE49-F238E27FC236}">
                <a16:creationId xmlns:a16="http://schemas.microsoft.com/office/drawing/2014/main" id="{3CC45B80-D59A-4039-B5EB-61BB19AA70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804" y="270861"/>
            <a:ext cx="10896600" cy="634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pPr algn="r"/>
            <a:r>
              <a:rPr lang="en-US" sz="4000" kern="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Open Time &amp; Viscosity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D53ECEF-7661-48B0-BE0A-D349BC361C78}"/>
              </a:ext>
            </a:extLst>
          </p:cNvPr>
          <p:cNvSpPr/>
          <p:nvPr/>
        </p:nvSpPr>
        <p:spPr bwMode="auto">
          <a:xfrm>
            <a:off x="0" y="1066800"/>
            <a:ext cx="12192000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504F7219-BF0F-4EED-A32D-2D612E75FA2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4800" y="238125"/>
          <a:ext cx="2286000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1279174" imgH="3448531" progId="">
                  <p:embed/>
                </p:oleObj>
              </mc:Choice>
              <mc:Fallback>
                <p:oleObj name="Photo Editor Photo" r:id="rId2" imgW="11279174" imgH="3448531" progId="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id="{504F7219-BF0F-4EED-A32D-2D612E75FA2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38125"/>
                        <a:ext cx="2286000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508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ectangle 2" descr="Wave">
            <a:extLst>
              <a:ext uri="{FF2B5EF4-FFF2-40B4-BE49-F238E27FC236}">
                <a16:creationId xmlns:a16="http://schemas.microsoft.com/office/drawing/2014/main" id="{531385C2-2C5E-4C08-A423-1510E4D8D4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1" y="3006363"/>
            <a:ext cx="2895600" cy="1958974"/>
          </a:xfrm>
          <a:prstGeom prst="rect">
            <a:avLst/>
          </a:prstGeom>
          <a:pattFill prst="wave">
            <a:fgClr>
              <a:srgbClr val="00FFFF"/>
            </a:fgClr>
            <a:bgClr>
              <a:srgbClr val="FFFFFF"/>
            </a:bgClr>
          </a:pattFill>
          <a:ln w="508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5" name="Oval 3">
            <a:extLst>
              <a:ext uri="{FF2B5EF4-FFF2-40B4-BE49-F238E27FC236}">
                <a16:creationId xmlns:a16="http://schemas.microsoft.com/office/drawing/2014/main" id="{6925DB25-A8B4-4EA5-A3F3-94243AF988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1" y="5901963"/>
            <a:ext cx="2895600" cy="533400"/>
          </a:xfrm>
          <a:prstGeom prst="ellipse">
            <a:avLst/>
          </a:prstGeom>
          <a:solidFill>
            <a:srgbClr val="00FFFF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6" name="Rectangle 4">
            <a:extLst>
              <a:ext uri="{FF2B5EF4-FFF2-40B4-BE49-F238E27FC236}">
                <a16:creationId xmlns:a16="http://schemas.microsoft.com/office/drawing/2014/main" id="{1F5114D7-3011-4434-B002-73A72E0DB7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1" y="5039951"/>
            <a:ext cx="2895600" cy="1090612"/>
          </a:xfrm>
          <a:prstGeom prst="rect">
            <a:avLst/>
          </a:prstGeom>
          <a:solidFill>
            <a:srgbClr val="00FFFF"/>
          </a:solidFill>
          <a:ln w="508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7" name="Oval 5" descr="Wave">
            <a:extLst>
              <a:ext uri="{FF2B5EF4-FFF2-40B4-BE49-F238E27FC236}">
                <a16:creationId xmlns:a16="http://schemas.microsoft.com/office/drawing/2014/main" id="{BFEBED4D-75E3-4DC6-BC36-B43818DAC5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1" y="2777763"/>
            <a:ext cx="2895600" cy="381000"/>
          </a:xfrm>
          <a:prstGeom prst="ellipse">
            <a:avLst/>
          </a:prstGeom>
          <a:pattFill prst="wave">
            <a:fgClr>
              <a:srgbClr val="00FFFF"/>
            </a:fgClr>
            <a:bgClr>
              <a:srgbClr val="FFFFFF"/>
            </a:bgClr>
          </a:patt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8" name="Line 6">
            <a:extLst>
              <a:ext uri="{FF2B5EF4-FFF2-40B4-BE49-F238E27FC236}">
                <a16:creationId xmlns:a16="http://schemas.microsoft.com/office/drawing/2014/main" id="{F9419F2D-2453-4E08-9031-DC36588BDB53}"/>
              </a:ext>
            </a:extLst>
          </p:cNvPr>
          <p:cNvSpPr>
            <a:spLocks noChangeShapeType="1"/>
          </p:cNvSpPr>
          <p:nvPr/>
        </p:nvSpPr>
        <p:spPr bwMode="auto">
          <a:xfrm>
            <a:off x="10134601" y="3006364"/>
            <a:ext cx="0" cy="3198813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9" name="Line 7">
            <a:extLst>
              <a:ext uri="{FF2B5EF4-FFF2-40B4-BE49-F238E27FC236}">
                <a16:creationId xmlns:a16="http://schemas.microsoft.com/office/drawing/2014/main" id="{0D49631E-016A-41D2-8A97-1AD4C1440688}"/>
              </a:ext>
            </a:extLst>
          </p:cNvPr>
          <p:cNvSpPr>
            <a:spLocks noChangeShapeType="1"/>
          </p:cNvSpPr>
          <p:nvPr/>
        </p:nvSpPr>
        <p:spPr bwMode="auto">
          <a:xfrm>
            <a:off x="7239001" y="3006364"/>
            <a:ext cx="0" cy="3198813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0" name="AutoShape 9">
            <a:extLst>
              <a:ext uri="{FF2B5EF4-FFF2-40B4-BE49-F238E27FC236}">
                <a16:creationId xmlns:a16="http://schemas.microsoft.com/office/drawing/2014/main" id="{BE9B4677-7FA9-4040-917A-86BA7C796A74}"/>
              </a:ext>
            </a:extLst>
          </p:cNvPr>
          <p:cNvSpPr>
            <a:spLocks/>
          </p:cNvSpPr>
          <p:nvPr/>
        </p:nvSpPr>
        <p:spPr bwMode="auto">
          <a:xfrm>
            <a:off x="10210801" y="4965337"/>
            <a:ext cx="381000" cy="1241426"/>
          </a:xfrm>
          <a:prstGeom prst="rightBrace">
            <a:avLst>
              <a:gd name="adj1" fmla="val 36667"/>
              <a:gd name="adj2" fmla="val 50000"/>
            </a:avLst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1" name="Text Box 10">
            <a:extLst>
              <a:ext uri="{FF2B5EF4-FFF2-40B4-BE49-F238E27FC236}">
                <a16:creationId xmlns:a16="http://schemas.microsoft.com/office/drawing/2014/main" id="{9A222451-42F3-4B3D-8AB7-80D9643453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1" y="3463563"/>
            <a:ext cx="259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dirty="0">
                <a:latin typeface="Arial" charset="0"/>
              </a:rPr>
              <a:t>Solvent Portion</a:t>
            </a:r>
            <a:endParaRPr lang="en-US" sz="2000" b="1" dirty="0">
              <a:latin typeface="Arial" charset="0"/>
            </a:endParaRPr>
          </a:p>
        </p:txBody>
      </p:sp>
      <p:sp>
        <p:nvSpPr>
          <p:cNvPr id="32" name="Text Box 11">
            <a:extLst>
              <a:ext uri="{FF2B5EF4-FFF2-40B4-BE49-F238E27FC236}">
                <a16:creationId xmlns:a16="http://schemas.microsoft.com/office/drawing/2014/main" id="{34AE31D6-15E3-4169-A80F-C6930C2B00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1" y="5334000"/>
            <a:ext cx="24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dirty="0">
                <a:solidFill>
                  <a:srgbClr val="000000"/>
                </a:solidFill>
                <a:latin typeface="Arial" charset="0"/>
              </a:rPr>
              <a:t>Solid Portion</a:t>
            </a:r>
            <a:endParaRPr lang="en-US" sz="200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4" name="Oval 13" descr="Zig zag">
            <a:extLst>
              <a:ext uri="{FF2B5EF4-FFF2-40B4-BE49-F238E27FC236}">
                <a16:creationId xmlns:a16="http://schemas.microsoft.com/office/drawing/2014/main" id="{26185603-EA86-44D6-B97D-40E96114DC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1" y="4804319"/>
            <a:ext cx="2895600" cy="381000"/>
          </a:xfrm>
          <a:prstGeom prst="ellipse">
            <a:avLst/>
          </a:prstGeom>
          <a:pattFill prst="zigZag">
            <a:fgClr>
              <a:srgbClr val="FFFFFF"/>
            </a:fgClr>
            <a:bgClr>
              <a:srgbClr val="00FFFF"/>
            </a:bgClr>
          </a:patt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5" name="AutoShape 14">
            <a:extLst>
              <a:ext uri="{FF2B5EF4-FFF2-40B4-BE49-F238E27FC236}">
                <a16:creationId xmlns:a16="http://schemas.microsoft.com/office/drawing/2014/main" id="{7D97C2E6-4653-486A-80CD-63FAED3E79FE}"/>
              </a:ext>
            </a:extLst>
          </p:cNvPr>
          <p:cNvSpPr>
            <a:spLocks/>
          </p:cNvSpPr>
          <p:nvPr/>
        </p:nvSpPr>
        <p:spPr bwMode="auto">
          <a:xfrm>
            <a:off x="10210801" y="3006362"/>
            <a:ext cx="381000" cy="1756137"/>
          </a:xfrm>
          <a:prstGeom prst="rightBrace">
            <a:avLst>
              <a:gd name="adj1" fmla="val 31667"/>
              <a:gd name="adj2" fmla="val 50000"/>
            </a:avLst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7" name="Text Box 17">
            <a:extLst>
              <a:ext uri="{FF2B5EF4-FFF2-40B4-BE49-F238E27FC236}">
                <a16:creationId xmlns:a16="http://schemas.microsoft.com/office/drawing/2014/main" id="{4F497ED8-5D31-4E02-95A4-177F88CDE3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0306" y="3864199"/>
            <a:ext cx="1941557" cy="33855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dirty="0">
                <a:latin typeface="Arial" charset="0"/>
                <a:cs typeface="Arial" charset="0"/>
              </a:rPr>
              <a:t>76.8 Fluid Ounces</a:t>
            </a:r>
            <a:endParaRPr lang="en-US" sz="20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38" name="Text Box 18">
            <a:extLst>
              <a:ext uri="{FF2B5EF4-FFF2-40B4-BE49-F238E27FC236}">
                <a16:creationId xmlns:a16="http://schemas.microsoft.com/office/drawing/2014/main" id="{F2C4A491-0B61-4E95-863F-79F8DCCCEE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3676" y="5811838"/>
            <a:ext cx="1754188" cy="3365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dirty="0">
                <a:latin typeface="Arial" charset="0"/>
                <a:cs typeface="Arial" charset="0"/>
              </a:rPr>
              <a:t>64 Fluid Ounces</a:t>
            </a:r>
            <a:endParaRPr lang="en-US" sz="20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39" name="Text Box 10">
            <a:extLst>
              <a:ext uri="{FF2B5EF4-FFF2-40B4-BE49-F238E27FC236}">
                <a16:creationId xmlns:a16="http://schemas.microsoft.com/office/drawing/2014/main" id="{5585988F-00A9-4575-B94B-056390DB39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002" y="2169475"/>
            <a:ext cx="259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dirty="0">
                <a:latin typeface="Arial" charset="0"/>
              </a:rPr>
              <a:t>Before Solvent</a:t>
            </a:r>
            <a:endParaRPr lang="en-US" sz="2000" b="1" dirty="0">
              <a:latin typeface="Arial" charset="0"/>
            </a:endParaRPr>
          </a:p>
        </p:txBody>
      </p:sp>
      <p:sp>
        <p:nvSpPr>
          <p:cNvPr id="40" name="Text Box 10">
            <a:extLst>
              <a:ext uri="{FF2B5EF4-FFF2-40B4-BE49-F238E27FC236}">
                <a16:creationId xmlns:a16="http://schemas.microsoft.com/office/drawing/2014/main" id="{E5DA1D8D-7D87-4D40-9F5E-58B0B87B33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0352" y="2161420"/>
            <a:ext cx="567064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dirty="0">
                <a:latin typeface="Arial" charset="0"/>
              </a:rPr>
              <a:t>After 5% Thinner &amp; 5% Retarder</a:t>
            </a:r>
            <a:endParaRPr lang="en-US" sz="2000" b="1" dirty="0">
              <a:latin typeface="Arial" charset="0"/>
            </a:endParaRPr>
          </a:p>
        </p:txBody>
      </p:sp>
      <p:sp>
        <p:nvSpPr>
          <p:cNvPr id="41" name="Text Box 12">
            <a:extLst>
              <a:ext uri="{FF2B5EF4-FFF2-40B4-BE49-F238E27FC236}">
                <a16:creationId xmlns:a16="http://schemas.microsoft.com/office/drawing/2014/main" id="{39214790-D6AE-4535-8490-576748D0E1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98446" y="5391242"/>
            <a:ext cx="10668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10000"/>
              </a:spcBef>
              <a:defRPr/>
            </a:pPr>
            <a:r>
              <a:rPr lang="en-US" sz="1600" b="1" dirty="0">
                <a:latin typeface="Arial" charset="0"/>
              </a:rPr>
              <a:t>46% VS</a:t>
            </a:r>
          </a:p>
        </p:txBody>
      </p:sp>
      <p:sp>
        <p:nvSpPr>
          <p:cNvPr id="42" name="Text Box 15">
            <a:extLst>
              <a:ext uri="{FF2B5EF4-FFF2-40B4-BE49-F238E27FC236}">
                <a16:creationId xmlns:a16="http://schemas.microsoft.com/office/drawing/2014/main" id="{028096C3-16C7-428D-B5D2-54DB0265C1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91801" y="3699460"/>
            <a:ext cx="10668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10000"/>
              </a:spcBef>
              <a:defRPr/>
            </a:pPr>
            <a:r>
              <a:rPr lang="en-US" sz="1600" b="1" dirty="0">
                <a:latin typeface="Arial" charset="0"/>
              </a:rPr>
              <a:t>54% VV</a:t>
            </a:r>
            <a:endParaRPr lang="en-US" sz="16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289979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img.ehowcdn.com/article-new/ehow/images/a06/0u/1s/electrostatic-paint-sprayer-work_-800x800.jpg"/>
          <p:cNvPicPr>
            <a:picLocks noChangeAspect="1" noChangeArrowheads="1"/>
          </p:cNvPicPr>
          <p:nvPr/>
        </p:nvPicPr>
        <p:blipFill>
          <a:blip r:embed="rId2" cstate="print">
            <a:lum contrast="-17000"/>
          </a:blip>
          <a:stretch>
            <a:fillRect/>
          </a:stretch>
        </p:blipFill>
        <p:spPr bwMode="auto">
          <a:xfrm>
            <a:off x="-76200" y="990600"/>
            <a:ext cx="12293966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 bwMode="auto">
          <a:xfrm>
            <a:off x="-237633" y="3200400"/>
            <a:ext cx="12658233" cy="838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38400" y="3200400"/>
            <a:ext cx="7315200" cy="838200"/>
          </a:xfrm>
          <a:noFill/>
        </p:spPr>
        <p:txBody>
          <a:bodyPr/>
          <a:lstStyle/>
          <a:p>
            <a:pPr algn="ctr">
              <a:buNone/>
            </a:pPr>
            <a:r>
              <a:rPr lang="en-US" sz="48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Grain Raise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5A5FA87B-DBEA-4DE9-BD49-F06D933600B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4800" y="238125"/>
          <a:ext cx="2286000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11279174" imgH="3448531" progId="">
                  <p:embed/>
                </p:oleObj>
              </mc:Choice>
              <mc:Fallback>
                <p:oleObj name="Photo Editor Photo" r:id="rId3" imgW="11279174" imgH="3448531" progId="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5A5FA87B-DBEA-4DE9-BD49-F06D933600B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38125"/>
                        <a:ext cx="2286000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508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14525"/>
            <a:ext cx="3810000" cy="4648200"/>
          </a:xfrm>
          <a:noFill/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4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Reaction of wood to water</a:t>
            </a:r>
          </a:p>
          <a:p>
            <a:pPr>
              <a:spcBef>
                <a:spcPts val="1200"/>
              </a:spcBef>
            </a:pPr>
            <a:r>
              <a:rPr lang="en-US" sz="24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Wood fibers on the surface swell and rise up when saturated with water</a:t>
            </a:r>
          </a:p>
          <a:p>
            <a:pPr>
              <a:spcBef>
                <a:spcPts val="1200"/>
              </a:spcBef>
            </a:pPr>
            <a:r>
              <a:rPr lang="en-US" sz="24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Not as pronounced with solvent borne coatings</a:t>
            </a:r>
          </a:p>
          <a:p>
            <a:pPr>
              <a:spcBef>
                <a:spcPts val="1200"/>
              </a:spcBef>
            </a:pPr>
            <a:endParaRPr lang="en-US" sz="2400" b="1" dirty="0"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sz="2400" b="1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How can we avoid it?</a:t>
            </a:r>
          </a:p>
        </p:txBody>
      </p:sp>
      <p:pic>
        <p:nvPicPr>
          <p:cNvPr id="169987" name="Picture 3" descr="S:\common\MLC Schools 2008\Pictures\Grain Raise\photo 4.JPG"/>
          <p:cNvPicPr>
            <a:picLocks noChangeAspect="1" noChangeArrowheads="1"/>
          </p:cNvPicPr>
          <p:nvPr/>
        </p:nvPicPr>
        <p:blipFill rotWithShape="1">
          <a:blip r:embed="rId2" cstate="print"/>
          <a:srcRect l="28959"/>
          <a:stretch/>
        </p:blipFill>
        <p:spPr bwMode="auto">
          <a:xfrm rot="5400000">
            <a:off x="5005732" y="937867"/>
            <a:ext cx="7362135" cy="7772400"/>
          </a:xfrm>
          <a:prstGeom prst="rect">
            <a:avLst/>
          </a:prstGeom>
          <a:noFill/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8FB08EAF-5C77-45EC-9024-CEF7E9F91F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270861"/>
            <a:ext cx="6995604" cy="634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pPr algn="r"/>
            <a:r>
              <a:rPr lang="en-US" sz="4000" kern="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Grain Raise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C7D23D-9D3C-4B8A-8211-BA7D06B254B2}"/>
              </a:ext>
            </a:extLst>
          </p:cNvPr>
          <p:cNvSpPr/>
          <p:nvPr/>
        </p:nvSpPr>
        <p:spPr bwMode="auto">
          <a:xfrm>
            <a:off x="0" y="1066800"/>
            <a:ext cx="12192000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A53B5AF8-1A92-45FE-8237-285D12E2CE5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4800" y="238125"/>
          <a:ext cx="2286000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11279174" imgH="3448531" progId="">
                  <p:embed/>
                </p:oleObj>
              </mc:Choice>
              <mc:Fallback>
                <p:oleObj name="Photo Editor Photo" r:id="rId3" imgW="11279174" imgH="3448531" progId="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A53B5AF8-1A92-45FE-8237-285D12E2CE5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38125"/>
                        <a:ext cx="2286000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508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3" descr="S:\common\MLC Schools 2008\Pictures\Grain Raise\photo 3.JPG">
            <a:extLst>
              <a:ext uri="{FF2B5EF4-FFF2-40B4-BE49-F238E27FC236}">
                <a16:creationId xmlns:a16="http://schemas.microsoft.com/office/drawing/2014/main" id="{ACE3AC3A-93E3-47FC-AF31-D4F5DE49E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20500"/>
          <a:stretch>
            <a:fillRect/>
          </a:stretch>
        </p:blipFill>
        <p:spPr bwMode="auto">
          <a:xfrm rot="5400000">
            <a:off x="4540804" y="1403579"/>
            <a:ext cx="9207178" cy="86860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879665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img.ehowcdn.com/article-new/ehow/images/a06/0u/1s/electrostatic-paint-sprayer-work_-800x800.jpg"/>
          <p:cNvPicPr>
            <a:picLocks noChangeAspect="1" noChangeArrowheads="1"/>
          </p:cNvPicPr>
          <p:nvPr/>
        </p:nvPicPr>
        <p:blipFill>
          <a:blip r:embed="rId2" cstate="print">
            <a:lum contrast="-17000"/>
          </a:blip>
          <a:stretch>
            <a:fillRect/>
          </a:stretch>
        </p:blipFill>
        <p:spPr bwMode="auto">
          <a:xfrm>
            <a:off x="-152400" y="990600"/>
            <a:ext cx="12592188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 bwMode="auto">
          <a:xfrm>
            <a:off x="-316090" y="3200400"/>
            <a:ext cx="12965290" cy="838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38400" y="3200400"/>
            <a:ext cx="7315200" cy="838200"/>
          </a:xfrm>
          <a:noFill/>
        </p:spPr>
        <p:txBody>
          <a:bodyPr/>
          <a:lstStyle/>
          <a:p>
            <a:pPr algn="ctr">
              <a:buNone/>
            </a:pPr>
            <a:r>
              <a:rPr lang="en-US" sz="48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VOC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E740364E-8623-4A7B-BA07-10AC83A0297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4800" y="238125"/>
          <a:ext cx="2286000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11279174" imgH="3448531" progId="">
                  <p:embed/>
                </p:oleObj>
              </mc:Choice>
              <mc:Fallback>
                <p:oleObj name="Photo Editor Photo" r:id="rId3" imgW="11279174" imgH="3448531" progId="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E740364E-8623-4A7B-BA07-10AC83A0297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38125"/>
                        <a:ext cx="2286000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508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S:\common\RC\chartsn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914400"/>
            <a:ext cx="8305800" cy="560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2813050" y="6446839"/>
            <a:ext cx="61785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latin typeface="Arial" charset="0"/>
              </a:rPr>
              <a:t>http://www.epa.gov/oar/oaqps/gooduphigh/chartsn.gif</a:t>
            </a:r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1676400" y="0"/>
            <a:ext cx="8839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800" dirty="0">
                <a:latin typeface="Arial" charset="0"/>
              </a:rPr>
              <a:t>VOC + NOx + Heat + Sunlight = Ozone</a:t>
            </a:r>
          </a:p>
        </p:txBody>
      </p:sp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Arial" charset="0"/>
              </a:rPr>
              <a:t>Federal Regulations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1828800"/>
            <a:ext cx="7772400" cy="4648200"/>
          </a:xfrm>
          <a:noFill/>
        </p:spPr>
        <p:txBody>
          <a:bodyPr/>
          <a:lstStyle/>
          <a:p>
            <a:r>
              <a:rPr lang="en-US" sz="2400" dirty="0">
                <a:latin typeface="Arial" charset="0"/>
              </a:rPr>
              <a:t>Congress created the 1970 Clean Air Act (CAA)</a:t>
            </a:r>
          </a:p>
          <a:p>
            <a:r>
              <a:rPr lang="en-US" sz="2400" dirty="0">
                <a:latin typeface="Arial" charset="0"/>
              </a:rPr>
              <a:t>This act authorized the EPA to regulate VOC emissions on specific industries</a:t>
            </a:r>
          </a:p>
          <a:p>
            <a:r>
              <a:rPr lang="en-US" sz="2400" dirty="0">
                <a:latin typeface="Arial" charset="0"/>
              </a:rPr>
              <a:t>For example – A certain area of the country may limit the VOC content of a coating to 670 grams/liter</a:t>
            </a:r>
          </a:p>
          <a:p>
            <a:endParaRPr lang="en-US" sz="2400" dirty="0">
              <a:latin typeface="Arial" charset="0"/>
            </a:endParaRPr>
          </a:p>
        </p:txBody>
      </p:sp>
      <p:pic>
        <p:nvPicPr>
          <p:cNvPr id="6149" name="Picture 5" descr="http://sarahpalintruthsquad.files.wordpress.com/2008/09/air-pollution-smog-over-los-angel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0" y="4038600"/>
            <a:ext cx="4419600" cy="256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4A0AE0C3-3520-41C4-8785-AE6F3DF1721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4800" y="238125"/>
          <a:ext cx="2286000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11279174" imgH="3448531" progId="">
                  <p:embed/>
                </p:oleObj>
              </mc:Choice>
              <mc:Fallback>
                <p:oleObj name="Photo Editor Photo" r:id="rId3" imgW="11279174" imgH="3448531" progId="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4A0AE0C3-3520-41C4-8785-AE6F3DF1721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38125"/>
                        <a:ext cx="2286000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508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AutoShape 2" descr="Sphere"/>
          <p:cNvSpPr>
            <a:spLocks noChangeArrowheads="1"/>
          </p:cNvSpPr>
          <p:nvPr/>
        </p:nvSpPr>
        <p:spPr bwMode="auto">
          <a:xfrm>
            <a:off x="2057400" y="762000"/>
            <a:ext cx="4876800" cy="5943600"/>
          </a:xfrm>
          <a:prstGeom prst="can">
            <a:avLst>
              <a:gd name="adj" fmla="val 10354"/>
            </a:avLst>
          </a:prstGeom>
          <a:pattFill prst="sphere">
            <a:fgClr>
              <a:schemeClr val="folHlink"/>
            </a:fgClr>
            <a:bgClr>
              <a:srgbClr val="FFFFFF"/>
            </a:bgClr>
          </a:patt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7651" name="Oval 3" descr="Sphere"/>
          <p:cNvSpPr>
            <a:spLocks noChangeArrowheads="1"/>
          </p:cNvSpPr>
          <p:nvPr/>
        </p:nvSpPr>
        <p:spPr bwMode="auto">
          <a:xfrm>
            <a:off x="2057400" y="6248400"/>
            <a:ext cx="4876800" cy="457200"/>
          </a:xfrm>
          <a:prstGeom prst="ellipse">
            <a:avLst/>
          </a:prstGeom>
          <a:pattFill prst="sphere">
            <a:fgClr>
              <a:srgbClr val="C0C0C0"/>
            </a:fgClr>
            <a:bgClr>
              <a:srgbClr val="FFFFFF"/>
            </a:bgClr>
          </a:pattFill>
          <a:ln w="1143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27652" name="Oval 4"/>
          <p:cNvSpPr>
            <a:spLocks noChangeArrowheads="1"/>
          </p:cNvSpPr>
          <p:nvPr/>
        </p:nvSpPr>
        <p:spPr bwMode="auto">
          <a:xfrm>
            <a:off x="3048000" y="6400800"/>
            <a:ext cx="2743200" cy="152400"/>
          </a:xfrm>
          <a:prstGeom prst="ellips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6934200" y="1905000"/>
            <a:ext cx="152400" cy="990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7654" name="Rectangle 6"/>
          <p:cNvSpPr>
            <a:spLocks noChangeArrowheads="1"/>
          </p:cNvSpPr>
          <p:nvPr/>
        </p:nvSpPr>
        <p:spPr bwMode="auto">
          <a:xfrm>
            <a:off x="1905000" y="1905000"/>
            <a:ext cx="152400" cy="990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7655" name="AutoShape 7"/>
          <p:cNvSpPr>
            <a:spLocks noChangeArrowheads="1"/>
          </p:cNvSpPr>
          <p:nvPr/>
        </p:nvSpPr>
        <p:spPr bwMode="auto">
          <a:xfrm>
            <a:off x="2057400" y="4953000"/>
            <a:ext cx="4876800" cy="1752600"/>
          </a:xfrm>
          <a:prstGeom prst="can">
            <a:avLst>
              <a:gd name="adj" fmla="val 33333"/>
            </a:avLst>
          </a:prstGeom>
          <a:gradFill rotWithShape="0">
            <a:gsLst>
              <a:gs pos="0">
                <a:srgbClr val="FFFFFF"/>
              </a:gs>
              <a:gs pos="50000">
                <a:srgbClr val="FF3300"/>
              </a:gs>
              <a:gs pos="100000">
                <a:srgbClr val="FFFFFF"/>
              </a:gs>
            </a:gsLst>
            <a:lin ang="5400000" scaled="1"/>
          </a:gra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7656" name="AutoShape 8"/>
          <p:cNvSpPr>
            <a:spLocks noChangeArrowheads="1"/>
          </p:cNvSpPr>
          <p:nvPr/>
        </p:nvSpPr>
        <p:spPr bwMode="auto">
          <a:xfrm>
            <a:off x="2057400" y="990600"/>
            <a:ext cx="4876800" cy="4552950"/>
          </a:xfrm>
          <a:prstGeom prst="can">
            <a:avLst>
              <a:gd name="adj" fmla="val 11653"/>
            </a:avLst>
          </a:prstGeom>
          <a:solidFill>
            <a:srgbClr val="CCFFFF">
              <a:alpha val="50195"/>
            </a:srgbClr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7657" name="Oval 9" descr="Sphere"/>
          <p:cNvSpPr>
            <a:spLocks noChangeArrowheads="1"/>
          </p:cNvSpPr>
          <p:nvPr/>
        </p:nvSpPr>
        <p:spPr bwMode="auto">
          <a:xfrm>
            <a:off x="1981200" y="762000"/>
            <a:ext cx="4953000" cy="457200"/>
          </a:xfrm>
          <a:prstGeom prst="ellipse">
            <a:avLst/>
          </a:prstGeom>
          <a:noFill/>
          <a:ln w="146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7658" name="Oval 10"/>
          <p:cNvSpPr>
            <a:spLocks noChangeArrowheads="1"/>
          </p:cNvSpPr>
          <p:nvPr/>
        </p:nvSpPr>
        <p:spPr bwMode="auto">
          <a:xfrm>
            <a:off x="1981200" y="762000"/>
            <a:ext cx="4953000" cy="457200"/>
          </a:xfrm>
          <a:prstGeom prst="ellips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7659" name="WordArt 11"/>
          <p:cNvSpPr>
            <a:spLocks noChangeArrowheads="1" noChangeShapeType="1" noTextEdit="1"/>
          </p:cNvSpPr>
          <p:nvPr/>
        </p:nvSpPr>
        <p:spPr bwMode="auto">
          <a:xfrm>
            <a:off x="3124200" y="2743200"/>
            <a:ext cx="2743200" cy="533400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694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Solvent</a:t>
            </a:r>
          </a:p>
        </p:txBody>
      </p:sp>
      <p:sp>
        <p:nvSpPr>
          <p:cNvPr id="27660" name="Text Box 12"/>
          <p:cNvSpPr txBox="1">
            <a:spLocks noChangeArrowheads="1"/>
          </p:cNvSpPr>
          <p:nvPr/>
        </p:nvSpPr>
        <p:spPr bwMode="auto">
          <a:xfrm>
            <a:off x="7010400" y="304801"/>
            <a:ext cx="3657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u="sng" dirty="0">
                <a:latin typeface="Arial" charset="0"/>
                <a:cs typeface="Times New Roman" charset="0"/>
              </a:rPr>
              <a:t>NC Lacquer</a:t>
            </a:r>
          </a:p>
        </p:txBody>
      </p:sp>
      <p:sp>
        <p:nvSpPr>
          <p:cNvPr id="27661" name="WordArt 13"/>
          <p:cNvSpPr>
            <a:spLocks noChangeArrowheads="1" noChangeShapeType="1" noTextEdit="1"/>
          </p:cNvSpPr>
          <p:nvPr/>
        </p:nvSpPr>
        <p:spPr bwMode="auto">
          <a:xfrm>
            <a:off x="3352800" y="5867401"/>
            <a:ext cx="2133600" cy="454025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10491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Solids</a:t>
            </a:r>
          </a:p>
        </p:txBody>
      </p:sp>
      <p:sp>
        <p:nvSpPr>
          <p:cNvPr id="27662" name="Text Box 14"/>
          <p:cNvSpPr txBox="1">
            <a:spLocks noChangeArrowheads="1"/>
          </p:cNvSpPr>
          <p:nvPr/>
        </p:nvSpPr>
        <p:spPr bwMode="auto">
          <a:xfrm>
            <a:off x="7772400" y="2705101"/>
            <a:ext cx="2743200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SzPct val="50000"/>
              <a:buFont typeface="Wingdings" pitchFamily="2" charset="2"/>
              <a:buNone/>
            </a:pPr>
            <a:r>
              <a:rPr lang="en-US" sz="3200" u="sng" dirty="0">
                <a:latin typeface="Arial" charset="0"/>
                <a:cs typeface="Times New Roman" charset="0"/>
              </a:rPr>
              <a:t>VOC Content</a:t>
            </a:r>
          </a:p>
          <a:p>
            <a:pPr>
              <a:spcBef>
                <a:spcPct val="50000"/>
              </a:spcBef>
              <a:buSzPct val="50000"/>
              <a:buFont typeface="Wingdings" pitchFamily="2" charset="2"/>
              <a:buChar char="®"/>
            </a:pPr>
            <a:r>
              <a:rPr lang="en-US" dirty="0">
                <a:latin typeface="Arial" charset="0"/>
                <a:cs typeface="Times New Roman" charset="0"/>
              </a:rPr>
              <a:t>725 grams/liter</a:t>
            </a:r>
          </a:p>
          <a:p>
            <a:pPr>
              <a:spcBef>
                <a:spcPct val="50000"/>
              </a:spcBef>
              <a:buSzPct val="50000"/>
              <a:buFont typeface="Wingdings" pitchFamily="2" charset="2"/>
              <a:buChar char="®"/>
            </a:pPr>
            <a:r>
              <a:rPr lang="en-US" dirty="0">
                <a:latin typeface="Arial" charset="0"/>
                <a:cs typeface="Times New Roman" charset="0"/>
              </a:rPr>
              <a:t>5.75 lbs/gallon</a:t>
            </a:r>
          </a:p>
        </p:txBody>
      </p:sp>
      <p:sp>
        <p:nvSpPr>
          <p:cNvPr id="27663" name="AutoShape 15"/>
          <p:cNvSpPr>
            <a:spLocks/>
          </p:cNvSpPr>
          <p:nvPr/>
        </p:nvSpPr>
        <p:spPr bwMode="auto">
          <a:xfrm>
            <a:off x="7086600" y="1295400"/>
            <a:ext cx="762000" cy="4038600"/>
          </a:xfrm>
          <a:prstGeom prst="rightBrace">
            <a:avLst>
              <a:gd name="adj1" fmla="val 44167"/>
              <a:gd name="adj2" fmla="val 50000"/>
            </a:avLst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7664" name="Text Box 16"/>
          <p:cNvSpPr txBox="1">
            <a:spLocks noChangeArrowheads="1"/>
          </p:cNvSpPr>
          <p:nvPr/>
        </p:nvSpPr>
        <p:spPr bwMode="auto">
          <a:xfrm>
            <a:off x="7315200" y="1219201"/>
            <a:ext cx="3124200" cy="1348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  <a:buSzPct val="50000"/>
              <a:buFont typeface="Wingdings" pitchFamily="2" charset="2"/>
              <a:buChar char="®"/>
            </a:pPr>
            <a:r>
              <a:rPr lang="en-US" dirty="0">
                <a:latin typeface="Arial" charset="0"/>
                <a:cs typeface="Times New Roman" charset="0"/>
              </a:rPr>
              <a:t>WPG 7.60 lbs/gal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  <a:buSzPct val="50000"/>
              <a:buFont typeface="Wingdings" pitchFamily="2" charset="2"/>
              <a:buChar char="®"/>
            </a:pPr>
            <a:r>
              <a:rPr lang="en-US" dirty="0">
                <a:latin typeface="Arial" charset="0"/>
                <a:cs typeface="Times New Roman" charset="0"/>
              </a:rPr>
              <a:t>17% Vol. Solids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  <a:buSzPct val="50000"/>
              <a:buFont typeface="Wingdings" pitchFamily="2" charset="2"/>
              <a:buChar char="®"/>
            </a:pPr>
            <a:r>
              <a:rPr lang="en-US" dirty="0">
                <a:latin typeface="Arial" charset="0"/>
                <a:cs typeface="Times New Roman" charset="0"/>
              </a:rPr>
              <a:t>83% Solvent</a:t>
            </a:r>
          </a:p>
        </p:txBody>
      </p:sp>
      <p:sp>
        <p:nvSpPr>
          <p:cNvPr id="27665" name="Text Box 17"/>
          <p:cNvSpPr txBox="1">
            <a:spLocks noChangeArrowheads="1"/>
          </p:cNvSpPr>
          <p:nvPr/>
        </p:nvSpPr>
        <p:spPr bwMode="auto">
          <a:xfrm>
            <a:off x="7772400" y="4535489"/>
            <a:ext cx="2743200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SzPct val="50000"/>
              <a:buFont typeface="Wingdings" pitchFamily="2" charset="2"/>
              <a:buNone/>
            </a:pPr>
            <a:r>
              <a:rPr lang="en-US" sz="3200" u="sng" dirty="0">
                <a:latin typeface="Arial" charset="0"/>
                <a:cs typeface="Times New Roman" charset="0"/>
              </a:rPr>
              <a:t>EPA Reg.</a:t>
            </a:r>
          </a:p>
          <a:p>
            <a:pPr>
              <a:spcBef>
                <a:spcPct val="50000"/>
              </a:spcBef>
              <a:buSzPct val="50000"/>
              <a:buFont typeface="Wingdings" pitchFamily="2" charset="2"/>
              <a:buChar char="®"/>
            </a:pPr>
            <a:r>
              <a:rPr lang="en-US" dirty="0">
                <a:latin typeface="Arial" charset="0"/>
                <a:cs typeface="Times New Roman" charset="0"/>
              </a:rPr>
              <a:t>670 grams/liter</a:t>
            </a:r>
          </a:p>
          <a:p>
            <a:pPr>
              <a:spcBef>
                <a:spcPct val="50000"/>
              </a:spcBef>
              <a:buSzPct val="50000"/>
              <a:buFont typeface="Wingdings" pitchFamily="2" charset="2"/>
              <a:buChar char="®"/>
            </a:pPr>
            <a:r>
              <a:rPr lang="en-US" dirty="0">
                <a:latin typeface="Arial" charset="0"/>
                <a:cs typeface="Times New Roman" charset="0"/>
              </a:rPr>
              <a:t>5.60 lbs/gallon</a:t>
            </a:r>
          </a:p>
        </p:txBody>
      </p:sp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2"/>
          <p:cNvPicPr>
            <a:picLocks noChangeAspect="1" noChangeArrowheads="1"/>
          </p:cNvPicPr>
          <p:nvPr/>
        </p:nvPicPr>
        <p:blipFill>
          <a:blip r:embed="rId2" cstate="print"/>
          <a:srcRect l="13374" t="30879" r="10835" b="62148"/>
          <a:stretch>
            <a:fillRect/>
          </a:stretch>
        </p:blipFill>
        <p:spPr bwMode="auto">
          <a:xfrm>
            <a:off x="1524000" y="62484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8C629DC-8A06-4272-8DA1-1AE20DC3FD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1504" y="0"/>
            <a:ext cx="7628992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604028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AutoShape 2" descr="Sphere"/>
          <p:cNvSpPr>
            <a:spLocks noChangeArrowheads="1"/>
          </p:cNvSpPr>
          <p:nvPr/>
        </p:nvSpPr>
        <p:spPr bwMode="auto">
          <a:xfrm>
            <a:off x="2057400" y="762000"/>
            <a:ext cx="4876800" cy="5943600"/>
          </a:xfrm>
          <a:prstGeom prst="can">
            <a:avLst>
              <a:gd name="adj" fmla="val 10354"/>
            </a:avLst>
          </a:prstGeom>
          <a:pattFill prst="sphere">
            <a:fgClr>
              <a:schemeClr val="folHlink"/>
            </a:fgClr>
            <a:bgClr>
              <a:srgbClr val="FFFFFF"/>
            </a:bgClr>
          </a:patt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8675" name="Oval 3" descr="Sphere"/>
          <p:cNvSpPr>
            <a:spLocks noChangeArrowheads="1"/>
          </p:cNvSpPr>
          <p:nvPr/>
        </p:nvSpPr>
        <p:spPr bwMode="auto">
          <a:xfrm>
            <a:off x="2057400" y="6248400"/>
            <a:ext cx="4876800" cy="457200"/>
          </a:xfrm>
          <a:prstGeom prst="ellipse">
            <a:avLst/>
          </a:prstGeom>
          <a:pattFill prst="sphere">
            <a:fgClr>
              <a:srgbClr val="C0C0C0"/>
            </a:fgClr>
            <a:bgClr>
              <a:srgbClr val="FFFFFF"/>
            </a:bgClr>
          </a:pattFill>
          <a:ln w="1143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28676" name="Oval 4"/>
          <p:cNvSpPr>
            <a:spLocks noChangeArrowheads="1"/>
          </p:cNvSpPr>
          <p:nvPr/>
        </p:nvSpPr>
        <p:spPr bwMode="auto">
          <a:xfrm>
            <a:off x="3048000" y="6400800"/>
            <a:ext cx="2743200" cy="152400"/>
          </a:xfrm>
          <a:prstGeom prst="ellips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6934200" y="1905000"/>
            <a:ext cx="152400" cy="990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8678" name="Rectangle 6"/>
          <p:cNvSpPr>
            <a:spLocks noChangeArrowheads="1"/>
          </p:cNvSpPr>
          <p:nvPr/>
        </p:nvSpPr>
        <p:spPr bwMode="auto">
          <a:xfrm>
            <a:off x="1905000" y="1905000"/>
            <a:ext cx="152400" cy="990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8679" name="AutoShape 7"/>
          <p:cNvSpPr>
            <a:spLocks noChangeArrowheads="1"/>
          </p:cNvSpPr>
          <p:nvPr/>
        </p:nvSpPr>
        <p:spPr bwMode="auto">
          <a:xfrm>
            <a:off x="2057400" y="3886200"/>
            <a:ext cx="4876800" cy="2819400"/>
          </a:xfrm>
          <a:prstGeom prst="can">
            <a:avLst>
              <a:gd name="adj" fmla="val 15106"/>
            </a:avLst>
          </a:prstGeom>
          <a:gradFill rotWithShape="0">
            <a:gsLst>
              <a:gs pos="0">
                <a:srgbClr val="FFFFFF"/>
              </a:gs>
              <a:gs pos="50000">
                <a:srgbClr val="FF3300"/>
              </a:gs>
              <a:gs pos="100000">
                <a:srgbClr val="FFFFFF"/>
              </a:gs>
            </a:gsLst>
            <a:lin ang="5400000" scaled="1"/>
          </a:gra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8680" name="AutoShape 8"/>
          <p:cNvSpPr>
            <a:spLocks noChangeArrowheads="1"/>
          </p:cNvSpPr>
          <p:nvPr/>
        </p:nvSpPr>
        <p:spPr bwMode="auto">
          <a:xfrm>
            <a:off x="2057400" y="990600"/>
            <a:ext cx="4876800" cy="3352800"/>
          </a:xfrm>
          <a:prstGeom prst="can">
            <a:avLst>
              <a:gd name="adj" fmla="val 15671"/>
            </a:avLst>
          </a:prstGeom>
          <a:solidFill>
            <a:srgbClr val="CCFFFF">
              <a:alpha val="50195"/>
            </a:srgbClr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8681" name="Oval 9" descr="Sphere"/>
          <p:cNvSpPr>
            <a:spLocks noChangeArrowheads="1"/>
          </p:cNvSpPr>
          <p:nvPr/>
        </p:nvSpPr>
        <p:spPr bwMode="auto">
          <a:xfrm>
            <a:off x="1981200" y="762000"/>
            <a:ext cx="4953000" cy="457200"/>
          </a:xfrm>
          <a:prstGeom prst="ellipse">
            <a:avLst/>
          </a:prstGeom>
          <a:noFill/>
          <a:ln w="146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8682" name="Oval 10"/>
          <p:cNvSpPr>
            <a:spLocks noChangeArrowheads="1"/>
          </p:cNvSpPr>
          <p:nvPr/>
        </p:nvSpPr>
        <p:spPr bwMode="auto">
          <a:xfrm>
            <a:off x="1981200" y="762000"/>
            <a:ext cx="4953000" cy="457200"/>
          </a:xfrm>
          <a:prstGeom prst="ellips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8683" name="WordArt 11"/>
          <p:cNvSpPr>
            <a:spLocks noChangeArrowheads="1" noChangeShapeType="1" noTextEdit="1"/>
          </p:cNvSpPr>
          <p:nvPr/>
        </p:nvSpPr>
        <p:spPr bwMode="auto">
          <a:xfrm>
            <a:off x="3124200" y="2743200"/>
            <a:ext cx="2743200" cy="533400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694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Solvent</a:t>
            </a:r>
          </a:p>
        </p:txBody>
      </p:sp>
      <p:sp>
        <p:nvSpPr>
          <p:cNvPr id="28684" name="Text Box 12"/>
          <p:cNvSpPr txBox="1">
            <a:spLocks noChangeArrowheads="1"/>
          </p:cNvSpPr>
          <p:nvPr/>
        </p:nvSpPr>
        <p:spPr bwMode="auto">
          <a:xfrm>
            <a:off x="7010400" y="304801"/>
            <a:ext cx="3657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u="sng" dirty="0">
                <a:latin typeface="Arial" charset="0"/>
                <a:cs typeface="Times New Roman" charset="0"/>
              </a:rPr>
              <a:t>KlearVar</a:t>
            </a:r>
          </a:p>
        </p:txBody>
      </p:sp>
      <p:sp>
        <p:nvSpPr>
          <p:cNvPr id="28685" name="WordArt 13"/>
          <p:cNvSpPr>
            <a:spLocks noChangeArrowheads="1" noChangeShapeType="1" noTextEdit="1"/>
          </p:cNvSpPr>
          <p:nvPr/>
        </p:nvSpPr>
        <p:spPr bwMode="auto">
          <a:xfrm>
            <a:off x="3352800" y="5867401"/>
            <a:ext cx="2133600" cy="454025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10491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Solids</a:t>
            </a:r>
          </a:p>
        </p:txBody>
      </p:sp>
      <p:sp>
        <p:nvSpPr>
          <p:cNvPr id="28686" name="Text Box 14"/>
          <p:cNvSpPr txBox="1">
            <a:spLocks noChangeArrowheads="1"/>
          </p:cNvSpPr>
          <p:nvPr/>
        </p:nvSpPr>
        <p:spPr bwMode="auto">
          <a:xfrm>
            <a:off x="7772400" y="2628901"/>
            <a:ext cx="2743200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SzPct val="50000"/>
              <a:buFont typeface="Wingdings" pitchFamily="2" charset="2"/>
              <a:buNone/>
            </a:pPr>
            <a:r>
              <a:rPr lang="en-US" sz="3200" u="sng" dirty="0">
                <a:latin typeface="Arial" charset="0"/>
                <a:cs typeface="Times New Roman" charset="0"/>
              </a:rPr>
              <a:t>VOC Content</a:t>
            </a:r>
          </a:p>
          <a:p>
            <a:pPr>
              <a:spcBef>
                <a:spcPct val="50000"/>
              </a:spcBef>
              <a:buSzPct val="50000"/>
              <a:buFont typeface="Wingdings" pitchFamily="2" charset="2"/>
              <a:buChar char="®"/>
            </a:pPr>
            <a:r>
              <a:rPr lang="en-US" dirty="0">
                <a:latin typeface="Arial" charset="0"/>
                <a:cs typeface="Times New Roman" charset="0"/>
              </a:rPr>
              <a:t>551 grams/liter</a:t>
            </a:r>
          </a:p>
          <a:p>
            <a:pPr>
              <a:spcBef>
                <a:spcPct val="50000"/>
              </a:spcBef>
              <a:buSzPct val="50000"/>
              <a:buFont typeface="Wingdings" pitchFamily="2" charset="2"/>
              <a:buChar char="®"/>
            </a:pPr>
            <a:r>
              <a:rPr lang="en-US" dirty="0">
                <a:latin typeface="Arial" charset="0"/>
                <a:cs typeface="Times New Roman" charset="0"/>
              </a:rPr>
              <a:t>4.6 lbs/gallon</a:t>
            </a:r>
          </a:p>
        </p:txBody>
      </p:sp>
      <p:sp>
        <p:nvSpPr>
          <p:cNvPr id="28687" name="AutoShape 15"/>
          <p:cNvSpPr>
            <a:spLocks/>
          </p:cNvSpPr>
          <p:nvPr/>
        </p:nvSpPr>
        <p:spPr bwMode="auto">
          <a:xfrm>
            <a:off x="7086600" y="1295400"/>
            <a:ext cx="762000" cy="4038600"/>
          </a:xfrm>
          <a:prstGeom prst="rightBrace">
            <a:avLst>
              <a:gd name="adj1" fmla="val 44167"/>
              <a:gd name="adj2" fmla="val 50000"/>
            </a:avLst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8688" name="Text Box 16"/>
          <p:cNvSpPr txBox="1">
            <a:spLocks noChangeArrowheads="1"/>
          </p:cNvSpPr>
          <p:nvPr/>
        </p:nvSpPr>
        <p:spPr bwMode="auto">
          <a:xfrm>
            <a:off x="7315200" y="1143001"/>
            <a:ext cx="3124200" cy="1348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  <a:buSzPct val="50000"/>
              <a:buFont typeface="Wingdings" pitchFamily="2" charset="2"/>
              <a:buChar char="®"/>
            </a:pPr>
            <a:r>
              <a:rPr lang="en-US" dirty="0">
                <a:latin typeface="Arial" charset="0"/>
                <a:cs typeface="Times New Roman" charset="0"/>
              </a:rPr>
              <a:t>WPG 7.91 lbs/gal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  <a:buSzPct val="50000"/>
              <a:buFont typeface="Wingdings" pitchFamily="2" charset="2"/>
              <a:buChar char="®"/>
            </a:pPr>
            <a:r>
              <a:rPr lang="en-US" dirty="0">
                <a:latin typeface="Arial" charset="0"/>
                <a:cs typeface="Times New Roman" charset="0"/>
              </a:rPr>
              <a:t>32% Vol. Solids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  <a:buSzPct val="50000"/>
              <a:buFont typeface="Wingdings" pitchFamily="2" charset="2"/>
              <a:buChar char="®"/>
            </a:pPr>
            <a:r>
              <a:rPr lang="en-US" dirty="0">
                <a:latin typeface="Arial" charset="0"/>
                <a:cs typeface="Times New Roman" charset="0"/>
              </a:rPr>
              <a:t>68% Solvent</a:t>
            </a:r>
          </a:p>
        </p:txBody>
      </p:sp>
      <p:sp>
        <p:nvSpPr>
          <p:cNvPr id="28689" name="Text Box 17"/>
          <p:cNvSpPr txBox="1">
            <a:spLocks noChangeArrowheads="1"/>
          </p:cNvSpPr>
          <p:nvPr/>
        </p:nvSpPr>
        <p:spPr bwMode="auto">
          <a:xfrm>
            <a:off x="7772400" y="4459289"/>
            <a:ext cx="2743200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SzPct val="50000"/>
              <a:buFont typeface="Wingdings" pitchFamily="2" charset="2"/>
              <a:buNone/>
            </a:pPr>
            <a:r>
              <a:rPr lang="en-US" sz="3200" u="sng" dirty="0">
                <a:latin typeface="Arial" charset="0"/>
                <a:cs typeface="Times New Roman" charset="0"/>
              </a:rPr>
              <a:t>EPA Reg.</a:t>
            </a:r>
          </a:p>
          <a:p>
            <a:pPr>
              <a:spcBef>
                <a:spcPct val="50000"/>
              </a:spcBef>
              <a:buSzPct val="50000"/>
              <a:buFont typeface="Wingdings" pitchFamily="2" charset="2"/>
              <a:buChar char="®"/>
            </a:pPr>
            <a:r>
              <a:rPr lang="en-US" dirty="0">
                <a:latin typeface="Arial" charset="0"/>
                <a:cs typeface="Times New Roman" charset="0"/>
              </a:rPr>
              <a:t>670 grams/liter</a:t>
            </a:r>
          </a:p>
          <a:p>
            <a:pPr>
              <a:spcBef>
                <a:spcPct val="50000"/>
              </a:spcBef>
              <a:buSzPct val="50000"/>
              <a:buFont typeface="Wingdings" pitchFamily="2" charset="2"/>
              <a:buChar char="®"/>
            </a:pPr>
            <a:r>
              <a:rPr lang="en-US" dirty="0">
                <a:latin typeface="Arial" charset="0"/>
                <a:cs typeface="Times New Roman" charset="0"/>
              </a:rPr>
              <a:t>5.60 lbs/gallon</a:t>
            </a:r>
          </a:p>
        </p:txBody>
      </p:sp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img.ehowcdn.com/article-new/ehow/images/a06/0u/1s/electrostatic-paint-sprayer-work_-800x800.jpg"/>
          <p:cNvPicPr>
            <a:picLocks noChangeAspect="1" noChangeArrowheads="1"/>
          </p:cNvPicPr>
          <p:nvPr/>
        </p:nvPicPr>
        <p:blipFill>
          <a:blip r:embed="rId2" cstate="print">
            <a:lum contrast="-17000"/>
          </a:blip>
          <a:stretch>
            <a:fillRect/>
          </a:stretch>
        </p:blipFill>
        <p:spPr bwMode="auto">
          <a:xfrm>
            <a:off x="80587" y="990600"/>
            <a:ext cx="12211187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 bwMode="auto">
          <a:xfrm>
            <a:off x="-76200" y="3200400"/>
            <a:ext cx="12573000" cy="838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38400" y="3200400"/>
            <a:ext cx="7315200" cy="838200"/>
          </a:xfrm>
          <a:noFill/>
        </p:spPr>
        <p:txBody>
          <a:bodyPr/>
          <a:lstStyle/>
          <a:p>
            <a:pPr algn="ctr">
              <a:buNone/>
            </a:pPr>
            <a:r>
              <a:rPr lang="en-US" sz="48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HAP’s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C18D6A17-2230-474E-A5EC-B5492BAC96E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3832436"/>
              </p:ext>
            </p:extLst>
          </p:nvPr>
        </p:nvGraphicFramePr>
        <p:xfrm>
          <a:off x="215245" y="323850"/>
          <a:ext cx="2286000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11279174" imgH="3448531" progId="">
                  <p:embed/>
                </p:oleObj>
              </mc:Choice>
              <mc:Fallback>
                <p:oleObj name="Photo Editor Photo" r:id="rId3" imgW="11279174" imgH="3448531" progId="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C18D6A17-2230-474E-A5EC-B5492BAC96E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245" y="323850"/>
                        <a:ext cx="2286000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508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Image result for water spray">
            <a:extLst>
              <a:ext uri="{FF2B5EF4-FFF2-40B4-BE49-F238E27FC236}">
                <a16:creationId xmlns:a16="http://schemas.microsoft.com/office/drawing/2014/main" id="{39E3FDD5-0BA1-43A7-9D8D-0A7AB50936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82"/>
          <a:stretch/>
        </p:blipFill>
        <p:spPr bwMode="auto">
          <a:xfrm>
            <a:off x="-27373" y="1143000"/>
            <a:ext cx="12192000" cy="5720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1676400"/>
            <a:ext cx="8229600" cy="457200"/>
          </a:xfrm>
          <a:noFill/>
        </p:spPr>
        <p:txBody>
          <a:bodyPr/>
          <a:lstStyle/>
          <a:p>
            <a:pPr marL="0" indent="0" algn="ctr">
              <a:buNone/>
            </a:pPr>
            <a:r>
              <a:rPr lang="en-US" sz="10000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Atomization</a:t>
            </a:r>
          </a:p>
        </p:txBody>
      </p:sp>
      <p:graphicFrame>
        <p:nvGraphicFramePr>
          <p:cNvPr id="6" name="Object 4">
            <a:extLst>
              <a:ext uri="{FF2B5EF4-FFF2-40B4-BE49-F238E27FC236}">
                <a16:creationId xmlns:a16="http://schemas.microsoft.com/office/drawing/2014/main" id="{3FCB8B9F-124E-4626-8599-606EB3E1837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1215350"/>
              </p:ext>
            </p:extLst>
          </p:nvPr>
        </p:nvGraphicFramePr>
        <p:xfrm>
          <a:off x="304800" y="238125"/>
          <a:ext cx="2286000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11279174" imgH="3448531" progId="">
                  <p:embed/>
                </p:oleObj>
              </mc:Choice>
              <mc:Fallback>
                <p:oleObj name="Photo Editor Photo" r:id="rId3" imgW="11279174" imgH="3448531" progId="">
                  <p:embed/>
                  <p:pic>
                    <p:nvPicPr>
                      <p:cNvPr id="6" name="Object 4">
                        <a:extLst>
                          <a:ext uri="{FF2B5EF4-FFF2-40B4-BE49-F238E27FC236}">
                            <a16:creationId xmlns:a16="http://schemas.microsoft.com/office/drawing/2014/main" id="{3FCB8B9F-124E-4626-8599-606EB3E1837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38125"/>
                        <a:ext cx="2286000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508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2">
            <a:extLst>
              <a:ext uri="{FF2B5EF4-FFF2-40B4-BE49-F238E27FC236}">
                <a16:creationId xmlns:a16="http://schemas.microsoft.com/office/drawing/2014/main" id="{EDDB1EF3-ABC1-4947-B611-F7D133503D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804" y="270861"/>
            <a:ext cx="10896600" cy="634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pPr algn="r"/>
            <a:r>
              <a:rPr lang="en-US" sz="4000" kern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Steps of Wood Finishing</a:t>
            </a:r>
            <a:endParaRPr lang="en-US" sz="4000" kern="0" dirty="0"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B6A59EF-D45A-434B-92FF-C17E7711A13E}"/>
              </a:ext>
            </a:extLst>
          </p:cNvPr>
          <p:cNvSpPr/>
          <p:nvPr/>
        </p:nvSpPr>
        <p:spPr bwMode="auto">
          <a:xfrm>
            <a:off x="0" y="1066800"/>
            <a:ext cx="12192000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446208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Arial" charset="0"/>
              </a:rPr>
              <a:t>Federal Regulations</a:t>
            </a:r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1828800"/>
            <a:ext cx="7772400" cy="4648200"/>
          </a:xfrm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z="2400" dirty="0">
                <a:latin typeface="Arial" charset="0"/>
              </a:rPr>
              <a:t>Congress created the 1970 Clean Air Act (CAA)</a:t>
            </a:r>
          </a:p>
          <a:p>
            <a:pPr>
              <a:spcBef>
                <a:spcPct val="0"/>
              </a:spcBef>
            </a:pPr>
            <a:r>
              <a:rPr lang="en-US" sz="2400" dirty="0">
                <a:latin typeface="Arial" charset="0"/>
              </a:rPr>
              <a:t>Congress amended the CAA in 1990 to include 189 HAP’s</a:t>
            </a:r>
          </a:p>
          <a:p>
            <a:pPr>
              <a:spcBef>
                <a:spcPct val="0"/>
              </a:spcBef>
            </a:pPr>
            <a:r>
              <a:rPr lang="en-US" sz="2400" dirty="0">
                <a:latin typeface="Arial" charset="0"/>
              </a:rPr>
              <a:t>This act authorized the EPA to regulate HAP’s emissions on specific industries</a:t>
            </a:r>
          </a:p>
        </p:txBody>
      </p:sp>
      <p:pic>
        <p:nvPicPr>
          <p:cNvPr id="277506" name="Picture 2" descr="http://news.bbcimg.co.uk/media/images/62431000/jpg/_62431064_jex_1497578_de27-1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b="11696"/>
          <a:stretch>
            <a:fillRect/>
          </a:stretch>
        </p:blipFill>
        <p:spPr bwMode="auto">
          <a:xfrm>
            <a:off x="3200400" y="3810001"/>
            <a:ext cx="5791200" cy="2876549"/>
          </a:xfrm>
          <a:prstGeom prst="rect">
            <a:avLst/>
          </a:prstGeom>
          <a:noFill/>
        </p:spPr>
      </p:pic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6CDD5FC7-9D07-4C70-B992-227989978F1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4800" y="238125"/>
          <a:ext cx="2286000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4" imgW="11279174" imgH="3448531" progId="">
                  <p:embed/>
                </p:oleObj>
              </mc:Choice>
              <mc:Fallback>
                <p:oleObj name="Photo Editor Photo" r:id="rId4" imgW="11279174" imgH="3448531" progId="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6CDD5FC7-9D07-4C70-B992-227989978F1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38125"/>
                        <a:ext cx="2286000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508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582738" y="609600"/>
          <a:ext cx="2989262" cy="609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3206160" imgH="5940000" progId="Excel.Sheet.8">
                  <p:embed/>
                </p:oleObj>
              </mc:Choice>
              <mc:Fallback>
                <p:oleObj name="Worksheet" r:id="rId2" imgW="3206160" imgH="5940000" progId="Excel.Sheet.8">
                  <p:embed/>
                  <p:pic>
                    <p:nvPicPr>
                      <p:cNvPr id="921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2738" y="609600"/>
                        <a:ext cx="2989262" cy="609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9" name="Object 3"/>
          <p:cNvGraphicFramePr>
            <a:graphicFrameLocks noChangeAspect="1"/>
          </p:cNvGraphicFramePr>
          <p:nvPr/>
        </p:nvGraphicFramePr>
        <p:xfrm>
          <a:off x="4572000" y="609600"/>
          <a:ext cx="2895600" cy="609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3206160" imgH="6131160" progId="Excel.Sheet.8">
                  <p:embed/>
                </p:oleObj>
              </mc:Choice>
              <mc:Fallback>
                <p:oleObj name="Worksheet" r:id="rId4" imgW="3206160" imgH="6131160" progId="Excel.Sheet.8">
                  <p:embed/>
                  <p:pic>
                    <p:nvPicPr>
                      <p:cNvPr id="921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609600"/>
                        <a:ext cx="2895600" cy="609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0" name="Object 4"/>
          <p:cNvGraphicFramePr>
            <a:graphicFrameLocks noChangeAspect="1"/>
          </p:cNvGraphicFramePr>
          <p:nvPr/>
        </p:nvGraphicFramePr>
        <p:xfrm>
          <a:off x="7467600" y="609600"/>
          <a:ext cx="3187700" cy="609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6" imgW="3206160" imgH="6131160" progId="Excel.Sheet.8">
                  <p:embed/>
                </p:oleObj>
              </mc:Choice>
              <mc:Fallback>
                <p:oleObj name="Worksheet" r:id="rId6" imgW="3206160" imgH="6131160" progId="Excel.Sheet.8">
                  <p:embed/>
                  <p:pic>
                    <p:nvPicPr>
                      <p:cNvPr id="922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7600" y="609600"/>
                        <a:ext cx="3187700" cy="609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2819400" y="1"/>
            <a:ext cx="6705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u="sng" dirty="0"/>
              <a:t>189 Hazardous Air Pollutants</a:t>
            </a:r>
          </a:p>
        </p:txBody>
      </p:sp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2" name="Object 2"/>
          <p:cNvGraphicFramePr>
            <a:graphicFrameLocks noChangeAspect="1"/>
          </p:cNvGraphicFramePr>
          <p:nvPr/>
        </p:nvGraphicFramePr>
        <p:xfrm>
          <a:off x="1676400" y="533400"/>
          <a:ext cx="2819400" cy="601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3206160" imgH="5940000" progId="Excel.Sheet.8">
                  <p:embed/>
                </p:oleObj>
              </mc:Choice>
              <mc:Fallback>
                <p:oleObj name="Worksheet" r:id="rId2" imgW="3206160" imgH="5940000" progId="Excel.Sheet.8">
                  <p:embed/>
                  <p:pic>
                    <p:nvPicPr>
                      <p:cNvPr id="1024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533400"/>
                        <a:ext cx="2819400" cy="601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3" name="Object 3"/>
          <p:cNvGraphicFramePr>
            <a:graphicFrameLocks noChangeAspect="1"/>
          </p:cNvGraphicFramePr>
          <p:nvPr/>
        </p:nvGraphicFramePr>
        <p:xfrm>
          <a:off x="4495801" y="533400"/>
          <a:ext cx="2919413" cy="601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3206160" imgH="5940000" progId="Excel.Sheet.8">
                  <p:embed/>
                </p:oleObj>
              </mc:Choice>
              <mc:Fallback>
                <p:oleObj name="Worksheet" r:id="rId4" imgW="3206160" imgH="5940000" progId="Excel.Sheet.8">
                  <p:embed/>
                  <p:pic>
                    <p:nvPicPr>
                      <p:cNvPr id="1024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1" y="533400"/>
                        <a:ext cx="2919413" cy="601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4" name="Object 4"/>
          <p:cNvGraphicFramePr>
            <a:graphicFrameLocks noChangeAspect="1"/>
          </p:cNvGraphicFramePr>
          <p:nvPr/>
        </p:nvGraphicFramePr>
        <p:xfrm>
          <a:off x="7419976" y="533400"/>
          <a:ext cx="2963863" cy="601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6" imgW="3206160" imgH="6513840" progId="Excel.Sheet.8">
                  <p:embed/>
                </p:oleObj>
              </mc:Choice>
              <mc:Fallback>
                <p:oleObj name="Worksheet" r:id="rId6" imgW="3206160" imgH="6513840" progId="Excel.Sheet.8">
                  <p:embed/>
                  <p:pic>
                    <p:nvPicPr>
                      <p:cNvPr id="1024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19976" y="533400"/>
                        <a:ext cx="2963863" cy="601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2819400" y="14288"/>
            <a:ext cx="67056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u="sng" dirty="0"/>
              <a:t>189 Hazardous Air Pollutants</a:t>
            </a:r>
          </a:p>
        </p:txBody>
      </p:sp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AutoShape 2" descr="Sphere"/>
          <p:cNvSpPr>
            <a:spLocks noChangeArrowheads="1"/>
          </p:cNvSpPr>
          <p:nvPr/>
        </p:nvSpPr>
        <p:spPr bwMode="auto">
          <a:xfrm>
            <a:off x="2057400" y="762000"/>
            <a:ext cx="4876800" cy="5943600"/>
          </a:xfrm>
          <a:prstGeom prst="can">
            <a:avLst>
              <a:gd name="adj" fmla="val 10354"/>
            </a:avLst>
          </a:prstGeom>
          <a:pattFill prst="sphere">
            <a:fgClr>
              <a:schemeClr val="folHlink"/>
            </a:fgClr>
            <a:bgClr>
              <a:srgbClr val="FFFFFF"/>
            </a:bgClr>
          </a:patt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0723" name="Oval 3" descr="Sphere"/>
          <p:cNvSpPr>
            <a:spLocks noChangeArrowheads="1"/>
          </p:cNvSpPr>
          <p:nvPr/>
        </p:nvSpPr>
        <p:spPr bwMode="auto">
          <a:xfrm>
            <a:off x="2057400" y="6248400"/>
            <a:ext cx="4876800" cy="457200"/>
          </a:xfrm>
          <a:prstGeom prst="ellipse">
            <a:avLst/>
          </a:prstGeom>
          <a:pattFill prst="sphere">
            <a:fgClr>
              <a:srgbClr val="C0C0C0"/>
            </a:fgClr>
            <a:bgClr>
              <a:srgbClr val="FFFFFF"/>
            </a:bgClr>
          </a:pattFill>
          <a:ln w="1143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30724" name="Oval 4"/>
          <p:cNvSpPr>
            <a:spLocks noChangeArrowheads="1"/>
          </p:cNvSpPr>
          <p:nvPr/>
        </p:nvSpPr>
        <p:spPr bwMode="auto">
          <a:xfrm>
            <a:off x="3048000" y="6400800"/>
            <a:ext cx="2743200" cy="152400"/>
          </a:xfrm>
          <a:prstGeom prst="ellips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6934200" y="1905000"/>
            <a:ext cx="152400" cy="990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0726" name="Rectangle 6"/>
          <p:cNvSpPr>
            <a:spLocks noChangeArrowheads="1"/>
          </p:cNvSpPr>
          <p:nvPr/>
        </p:nvSpPr>
        <p:spPr bwMode="auto">
          <a:xfrm>
            <a:off x="1905000" y="1905000"/>
            <a:ext cx="152400" cy="990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0727" name="AutoShape 7"/>
          <p:cNvSpPr>
            <a:spLocks noChangeArrowheads="1"/>
          </p:cNvSpPr>
          <p:nvPr/>
        </p:nvSpPr>
        <p:spPr bwMode="auto">
          <a:xfrm>
            <a:off x="2057400" y="3886200"/>
            <a:ext cx="4876800" cy="2819400"/>
          </a:xfrm>
          <a:prstGeom prst="can">
            <a:avLst>
              <a:gd name="adj" fmla="val 15106"/>
            </a:avLst>
          </a:prstGeom>
          <a:gradFill rotWithShape="0">
            <a:gsLst>
              <a:gs pos="0">
                <a:srgbClr val="FFFFFF"/>
              </a:gs>
              <a:gs pos="50000">
                <a:srgbClr val="FF3300"/>
              </a:gs>
              <a:gs pos="100000">
                <a:srgbClr val="FFFFFF"/>
              </a:gs>
            </a:gsLst>
            <a:lin ang="5400000" scaled="1"/>
          </a:gra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0728" name="AutoShape 8"/>
          <p:cNvSpPr>
            <a:spLocks noChangeArrowheads="1"/>
          </p:cNvSpPr>
          <p:nvPr/>
        </p:nvSpPr>
        <p:spPr bwMode="auto">
          <a:xfrm>
            <a:off x="2057400" y="990600"/>
            <a:ext cx="4876800" cy="3352800"/>
          </a:xfrm>
          <a:prstGeom prst="can">
            <a:avLst>
              <a:gd name="adj" fmla="val 15671"/>
            </a:avLst>
          </a:prstGeom>
          <a:solidFill>
            <a:srgbClr val="CCFFFF">
              <a:alpha val="50195"/>
            </a:srgbClr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0729" name="Oval 9" descr="Sphere"/>
          <p:cNvSpPr>
            <a:spLocks noChangeArrowheads="1"/>
          </p:cNvSpPr>
          <p:nvPr/>
        </p:nvSpPr>
        <p:spPr bwMode="auto">
          <a:xfrm>
            <a:off x="1981200" y="762000"/>
            <a:ext cx="4953000" cy="457200"/>
          </a:xfrm>
          <a:prstGeom prst="ellipse">
            <a:avLst/>
          </a:prstGeom>
          <a:noFill/>
          <a:ln w="146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0730" name="Oval 10"/>
          <p:cNvSpPr>
            <a:spLocks noChangeArrowheads="1"/>
          </p:cNvSpPr>
          <p:nvPr/>
        </p:nvSpPr>
        <p:spPr bwMode="auto">
          <a:xfrm>
            <a:off x="1981200" y="762000"/>
            <a:ext cx="4953000" cy="457200"/>
          </a:xfrm>
          <a:prstGeom prst="ellips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0731" name="WordArt 11"/>
          <p:cNvSpPr>
            <a:spLocks noChangeArrowheads="1" noChangeShapeType="1" noTextEdit="1"/>
          </p:cNvSpPr>
          <p:nvPr/>
        </p:nvSpPr>
        <p:spPr bwMode="auto">
          <a:xfrm>
            <a:off x="3124200" y="2743200"/>
            <a:ext cx="2743200" cy="533400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694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Solvent</a:t>
            </a:r>
          </a:p>
        </p:txBody>
      </p:sp>
      <p:sp>
        <p:nvSpPr>
          <p:cNvPr id="30732" name="Text Box 12"/>
          <p:cNvSpPr txBox="1">
            <a:spLocks noChangeArrowheads="1"/>
          </p:cNvSpPr>
          <p:nvPr/>
        </p:nvSpPr>
        <p:spPr bwMode="auto">
          <a:xfrm>
            <a:off x="7010400" y="104776"/>
            <a:ext cx="36576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u="sng" dirty="0">
                <a:latin typeface="Arial" charset="0"/>
                <a:cs typeface="Times New Roman" charset="0"/>
              </a:rPr>
              <a:t>Any Brand Lacquer</a:t>
            </a:r>
          </a:p>
        </p:txBody>
      </p:sp>
      <p:sp>
        <p:nvSpPr>
          <p:cNvPr id="30733" name="WordArt 13"/>
          <p:cNvSpPr>
            <a:spLocks noChangeArrowheads="1" noChangeShapeType="1" noTextEdit="1"/>
          </p:cNvSpPr>
          <p:nvPr/>
        </p:nvSpPr>
        <p:spPr bwMode="auto">
          <a:xfrm>
            <a:off x="3352800" y="5867401"/>
            <a:ext cx="2133600" cy="454025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10491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Solids</a:t>
            </a:r>
          </a:p>
        </p:txBody>
      </p:sp>
      <p:sp>
        <p:nvSpPr>
          <p:cNvPr id="30734" name="Text Box 14"/>
          <p:cNvSpPr txBox="1">
            <a:spLocks noChangeArrowheads="1"/>
          </p:cNvSpPr>
          <p:nvPr/>
        </p:nvSpPr>
        <p:spPr bwMode="auto">
          <a:xfrm>
            <a:off x="7772400" y="2667001"/>
            <a:ext cx="28956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SzPct val="50000"/>
              <a:buFont typeface="Wingdings" pitchFamily="2" charset="2"/>
              <a:buNone/>
            </a:pPr>
            <a:r>
              <a:rPr lang="en-US" sz="2800" u="sng" dirty="0">
                <a:latin typeface="Arial" charset="0"/>
                <a:cs typeface="Times New Roman" charset="0"/>
              </a:rPr>
              <a:t>HAPs Content</a:t>
            </a:r>
          </a:p>
          <a:p>
            <a:pPr algn="ctr">
              <a:spcBef>
                <a:spcPct val="50000"/>
              </a:spcBef>
              <a:buSzPct val="50000"/>
              <a:buFont typeface="Wingdings" pitchFamily="2" charset="2"/>
              <a:buChar char="®"/>
            </a:pPr>
            <a:r>
              <a:rPr lang="en-US" sz="2800" dirty="0">
                <a:latin typeface="Arial" charset="0"/>
                <a:cs typeface="Times New Roman" charset="0"/>
              </a:rPr>
              <a:t>Solvents</a:t>
            </a:r>
          </a:p>
          <a:p>
            <a:pPr algn="ctr">
              <a:spcBef>
                <a:spcPct val="50000"/>
              </a:spcBef>
              <a:buSzPct val="50000"/>
              <a:buFont typeface="Wingdings" pitchFamily="2" charset="2"/>
              <a:buChar char="®"/>
            </a:pPr>
            <a:r>
              <a:rPr lang="en-US" sz="2800" dirty="0">
                <a:latin typeface="Arial" charset="0"/>
                <a:cs typeface="Times New Roman" charset="0"/>
              </a:rPr>
              <a:t>Solids</a:t>
            </a:r>
          </a:p>
        </p:txBody>
      </p:sp>
      <p:sp>
        <p:nvSpPr>
          <p:cNvPr id="30735" name="AutoShape 15"/>
          <p:cNvSpPr>
            <a:spLocks/>
          </p:cNvSpPr>
          <p:nvPr/>
        </p:nvSpPr>
        <p:spPr bwMode="auto">
          <a:xfrm>
            <a:off x="7086600" y="1295400"/>
            <a:ext cx="762000" cy="5257800"/>
          </a:xfrm>
          <a:prstGeom prst="rightBrace">
            <a:avLst>
              <a:gd name="adj1" fmla="val 57500"/>
              <a:gd name="adj2" fmla="val 50000"/>
            </a:avLst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0736" name="Text Box 16"/>
          <p:cNvSpPr txBox="1">
            <a:spLocks noChangeArrowheads="1"/>
          </p:cNvSpPr>
          <p:nvPr/>
        </p:nvSpPr>
        <p:spPr bwMode="auto">
          <a:xfrm>
            <a:off x="2438400" y="1905001"/>
            <a:ext cx="4191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>
                <a:latin typeface="Arial" charset="0"/>
              </a:rPr>
              <a:t>Toluene – Xylene - MEK</a:t>
            </a:r>
          </a:p>
        </p:txBody>
      </p:sp>
      <p:sp>
        <p:nvSpPr>
          <p:cNvPr id="30737" name="Text Box 17"/>
          <p:cNvSpPr txBox="1">
            <a:spLocks noChangeArrowheads="1"/>
          </p:cNvSpPr>
          <p:nvPr/>
        </p:nvSpPr>
        <p:spPr bwMode="auto">
          <a:xfrm>
            <a:off x="2743200" y="4800601"/>
            <a:ext cx="3657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>
                <a:latin typeface="Arial" charset="0"/>
              </a:rPr>
              <a:t>Dibutyl Phthalate</a:t>
            </a:r>
          </a:p>
        </p:txBody>
      </p:sp>
    </p:spTree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img.ehowcdn.com/article-new/ehow/images/a06/0u/1s/electrostatic-paint-sprayer-work_-800x800.jpg"/>
          <p:cNvPicPr>
            <a:picLocks noChangeAspect="1" noChangeArrowheads="1"/>
          </p:cNvPicPr>
          <p:nvPr/>
        </p:nvPicPr>
        <p:blipFill>
          <a:blip r:embed="rId2" cstate="print">
            <a:lum contrast="-17000"/>
          </a:blip>
          <a:stretch>
            <a:fillRect/>
          </a:stretch>
        </p:blipFill>
        <p:spPr bwMode="auto">
          <a:xfrm>
            <a:off x="6580" y="990600"/>
            <a:ext cx="12285194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 bwMode="auto">
          <a:xfrm>
            <a:off x="-152400" y="3200400"/>
            <a:ext cx="12649200" cy="838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38400" y="3200400"/>
            <a:ext cx="7315200" cy="838200"/>
          </a:xfrm>
          <a:noFill/>
        </p:spPr>
        <p:txBody>
          <a:bodyPr/>
          <a:lstStyle/>
          <a:p>
            <a:pPr algn="ctr">
              <a:buNone/>
            </a:pPr>
            <a:r>
              <a:rPr lang="en-US" sz="48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Green Organizations</a:t>
            </a: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64AFF61D-ECD6-45D2-BCE0-7A06E7E45F4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2615216"/>
              </p:ext>
            </p:extLst>
          </p:nvPr>
        </p:nvGraphicFramePr>
        <p:xfrm>
          <a:off x="215245" y="323850"/>
          <a:ext cx="2286000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11279174" imgH="3448531" progId="">
                  <p:embed/>
                </p:oleObj>
              </mc:Choice>
              <mc:Fallback>
                <p:oleObj name="Photo Editor Photo" r:id="rId3" imgW="11279174" imgH="3448531" progId="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64AFF61D-ECD6-45D2-BCE0-7A06E7E45F4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245" y="323850"/>
                        <a:ext cx="2286000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508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 l="14285" t="15417" r="15714" b="5524"/>
          <a:stretch>
            <a:fillRect/>
          </a:stretch>
        </p:blipFill>
        <p:spPr bwMode="auto">
          <a:xfrm>
            <a:off x="1555750" y="76200"/>
            <a:ext cx="90678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6705600" y="26988"/>
            <a:ext cx="39624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</p:spTree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 l="8095" t="33524" r="63811" b="29906"/>
          <a:stretch>
            <a:fillRect/>
          </a:stretch>
        </p:blipFill>
        <p:spPr bwMode="auto">
          <a:xfrm>
            <a:off x="5943600" y="228600"/>
            <a:ext cx="44958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2"/>
          <p:cNvPicPr>
            <a:picLocks noChangeAspect="1" noChangeArrowheads="1"/>
          </p:cNvPicPr>
          <p:nvPr/>
        </p:nvPicPr>
        <p:blipFill>
          <a:blip r:embed="rId2" cstate="print"/>
          <a:srcRect l="63333" t="35809" r="9048" b="36761"/>
          <a:stretch>
            <a:fillRect/>
          </a:stretch>
        </p:blipFill>
        <p:spPr bwMode="auto">
          <a:xfrm>
            <a:off x="6019800" y="3810000"/>
            <a:ext cx="4419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2"/>
          <p:cNvPicPr>
            <a:picLocks noChangeAspect="1" noChangeArrowheads="1"/>
          </p:cNvPicPr>
          <p:nvPr/>
        </p:nvPicPr>
        <p:blipFill>
          <a:blip r:embed="rId2" cstate="print"/>
          <a:srcRect l="35715" t="33524" r="36667" b="39047"/>
          <a:stretch>
            <a:fillRect/>
          </a:stretch>
        </p:blipFill>
        <p:spPr bwMode="auto">
          <a:xfrm>
            <a:off x="1676400" y="3657600"/>
            <a:ext cx="4419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5" descr="http://www.dnr.mo.gov/greenbldg/images/leed-platnum-awar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914401"/>
            <a:ext cx="3581400" cy="207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16417" name="Object 4"/>
          <p:cNvGraphicFramePr>
            <a:graphicFrameLocks noChangeAspect="1"/>
          </p:cNvGraphicFramePr>
          <p:nvPr/>
        </p:nvGraphicFramePr>
        <p:xfrm>
          <a:off x="1676400" y="152400"/>
          <a:ext cx="2286000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4" imgW="11279174" imgH="3448531" progId="">
                  <p:embed/>
                </p:oleObj>
              </mc:Choice>
              <mc:Fallback>
                <p:oleObj name="Photo Editor Photo" r:id="rId4" imgW="11279174" imgH="3448531" progId="">
                  <p:embed/>
                  <p:pic>
                    <p:nvPicPr>
                      <p:cNvPr id="316417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152400"/>
                        <a:ext cx="2286000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508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9" name="Picture 3"/>
          <p:cNvPicPr>
            <a:picLocks noChangeAspect="1" noChangeArrowheads="1"/>
          </p:cNvPicPr>
          <p:nvPr/>
        </p:nvPicPr>
        <p:blipFill>
          <a:blip r:embed="rId2" cstate="print"/>
          <a:srcRect l="1822" t="20696" r="33411" b="10219"/>
          <a:stretch>
            <a:fillRect/>
          </a:stretch>
        </p:blipFill>
        <p:spPr bwMode="auto">
          <a:xfrm>
            <a:off x="1524000" y="1524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8" name="Straight Connector 7"/>
          <p:cNvCxnSpPr/>
          <p:nvPr/>
        </p:nvCxnSpPr>
        <p:spPr>
          <a:xfrm>
            <a:off x="-1219200" y="1524000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07" name="Text Box 35"/>
          <p:cNvSpPr txBox="1">
            <a:spLocks noChangeArrowheads="1"/>
          </p:cNvSpPr>
          <p:nvPr/>
        </p:nvSpPr>
        <p:spPr bwMode="auto">
          <a:xfrm>
            <a:off x="2362200" y="3276600"/>
            <a:ext cx="7315200" cy="579438"/>
          </a:xfrm>
          <a:prstGeom prst="rect">
            <a:avLst/>
          </a:prstGeom>
          <a:solidFill>
            <a:schemeClr val="bg1"/>
          </a:solidFill>
          <a:ln w="222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 anchorCtr="1"/>
          <a:lstStyle/>
          <a:p>
            <a:pPr>
              <a:spcBef>
                <a:spcPct val="50000"/>
              </a:spcBef>
            </a:pPr>
            <a:r>
              <a:rPr lang="en-US" sz="2800" dirty="0">
                <a:latin typeface="Arial" charset="0"/>
              </a:rPr>
              <a:t> 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WWW.MLCAMPBELL.COM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62400" y="5352872"/>
            <a:ext cx="411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Darrel Young</a:t>
            </a:r>
          </a:p>
          <a:p>
            <a:pPr algn="ctr"/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Training Manager</a:t>
            </a:r>
          </a:p>
          <a:p>
            <a:pPr algn="ctr"/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ML Campbell Wood Finishing Systems</a:t>
            </a:r>
          </a:p>
          <a:p>
            <a:pPr algn="ctr"/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darrel.s.young@mlcampbell.com</a:t>
            </a:r>
          </a:p>
        </p:txBody>
      </p:sp>
      <p:graphicFrame>
        <p:nvGraphicFramePr>
          <p:cNvPr id="280578" name="Object 4"/>
          <p:cNvGraphicFramePr>
            <a:graphicFrameLocks noChangeAspect="1"/>
          </p:cNvGraphicFramePr>
          <p:nvPr/>
        </p:nvGraphicFramePr>
        <p:xfrm>
          <a:off x="3788658" y="1066800"/>
          <a:ext cx="4440942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1279174" imgH="3448531" progId="">
                  <p:embed/>
                </p:oleObj>
              </mc:Choice>
              <mc:Fallback>
                <p:oleObj name="Photo Editor Photo" r:id="rId2" imgW="11279174" imgH="3448531" progId="">
                  <p:embed/>
                  <p:pic>
                    <p:nvPicPr>
                      <p:cNvPr id="28057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88658" y="1066800"/>
                        <a:ext cx="4440942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508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Finex Air Spray Gravity Feed Gun, conventional, 0.059 in (1.5 mm) needle/  nozzle size">
            <a:extLst>
              <a:ext uri="{FF2B5EF4-FFF2-40B4-BE49-F238E27FC236}">
                <a16:creationId xmlns:a16="http://schemas.microsoft.com/office/drawing/2014/main" id="{9ADACA18-966C-4F0F-891E-1C555D69A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439" y="1938939"/>
            <a:ext cx="732648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2530" y="2743200"/>
            <a:ext cx="5410200" cy="4038600"/>
          </a:xfrm>
          <a:noFill/>
        </p:spPr>
        <p:txBody>
          <a:bodyPr/>
          <a:lstStyle/>
          <a:p>
            <a:pPr lvl="1"/>
            <a:r>
              <a:rPr lang="en-US" sz="2000" dirty="0">
                <a:latin typeface="Arial" charset="0"/>
              </a:rPr>
              <a:t>Conventional Air Spray - (Cup, Pump or Pressure Pot)</a:t>
            </a:r>
          </a:p>
          <a:p>
            <a:pPr lvl="1"/>
            <a:r>
              <a:rPr lang="en-US" sz="2000" dirty="0">
                <a:latin typeface="Arial" charset="0"/>
              </a:rPr>
              <a:t>HVLP Air Spray - (Cup, Pump or Pressure Pot)</a:t>
            </a:r>
          </a:p>
          <a:p>
            <a:pPr lvl="1"/>
            <a:r>
              <a:rPr lang="en-US" sz="2000" dirty="0">
                <a:latin typeface="Arial" charset="0"/>
              </a:rPr>
              <a:t>Compliant Air Spray - (Cup, Pump or Pressure Pot)</a:t>
            </a:r>
          </a:p>
          <a:p>
            <a:pPr lvl="1"/>
            <a:r>
              <a:rPr lang="en-US" sz="2000" dirty="0">
                <a:latin typeface="Arial" charset="0"/>
              </a:rPr>
              <a:t>HVLP Turbine</a:t>
            </a:r>
          </a:p>
          <a:p>
            <a:pPr lvl="1"/>
            <a:r>
              <a:rPr lang="en-US" sz="2000" dirty="0">
                <a:latin typeface="Arial" charset="0"/>
              </a:rPr>
              <a:t>Air Assisted Airless (HVLP or Not)</a:t>
            </a:r>
          </a:p>
          <a:p>
            <a:pPr>
              <a:lnSpc>
                <a:spcPct val="150000"/>
              </a:lnSpc>
            </a:pPr>
            <a:endParaRPr lang="en-US" sz="2400" dirty="0">
              <a:latin typeface="Arial" charset="0"/>
            </a:endParaRP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56D948B1-9184-4E6B-B1F8-E672EDE3992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779470"/>
              </p:ext>
            </p:extLst>
          </p:nvPr>
        </p:nvGraphicFramePr>
        <p:xfrm>
          <a:off x="304800" y="238125"/>
          <a:ext cx="2286000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11279174" imgH="3448531" progId="">
                  <p:embed/>
                </p:oleObj>
              </mc:Choice>
              <mc:Fallback>
                <p:oleObj name="Photo Editor Photo" r:id="rId3" imgW="11279174" imgH="3448531" progId="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56D948B1-9184-4E6B-B1F8-E672EDE3992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38125"/>
                        <a:ext cx="2286000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508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2">
            <a:extLst>
              <a:ext uri="{FF2B5EF4-FFF2-40B4-BE49-F238E27FC236}">
                <a16:creationId xmlns:a16="http://schemas.microsoft.com/office/drawing/2014/main" id="{7419622B-4436-42AF-9375-91B7351CAD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804" y="270861"/>
            <a:ext cx="10896600" cy="634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pPr algn="r"/>
            <a:r>
              <a:rPr lang="en-US" sz="4000" kern="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Steps of Wood Finishing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099B24A1-97B5-4797-A290-37160DBFA3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2820" y="1304925"/>
            <a:ext cx="10896600" cy="634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r>
              <a:rPr lang="en-US" sz="4000" kern="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How do we Atomize a Coating?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394F79C-150F-4C4F-980B-3AACA72CBFF3}"/>
              </a:ext>
            </a:extLst>
          </p:cNvPr>
          <p:cNvSpPr/>
          <p:nvPr/>
        </p:nvSpPr>
        <p:spPr bwMode="auto">
          <a:xfrm>
            <a:off x="0" y="1066800"/>
            <a:ext cx="12192000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630268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2530" y="2743200"/>
            <a:ext cx="5410200" cy="4038600"/>
          </a:xfrm>
          <a:noFill/>
        </p:spPr>
        <p:txBody>
          <a:bodyPr/>
          <a:lstStyle/>
          <a:p>
            <a:pPr lvl="1"/>
            <a:r>
              <a:rPr lang="en-US" sz="2000" kern="0" dirty="0">
                <a:latin typeface="Arial" charset="0"/>
              </a:rPr>
              <a:t>Airless</a:t>
            </a:r>
          </a:p>
          <a:p>
            <a:pPr lvl="1"/>
            <a:r>
              <a:rPr lang="en-US" sz="2000" kern="0" dirty="0">
                <a:latin typeface="Arial" charset="0"/>
              </a:rPr>
              <a:t>Electrostatic</a:t>
            </a:r>
          </a:p>
          <a:p>
            <a:pPr lvl="1"/>
            <a:r>
              <a:rPr lang="en-US" sz="2000" kern="0" dirty="0">
                <a:latin typeface="Arial" charset="0"/>
              </a:rPr>
              <a:t>Roll Coater</a:t>
            </a:r>
          </a:p>
          <a:p>
            <a:pPr lvl="1"/>
            <a:r>
              <a:rPr lang="en-US" sz="2000" kern="0" dirty="0">
                <a:latin typeface="Arial" charset="0"/>
              </a:rPr>
              <a:t>Curtain Coater</a:t>
            </a:r>
          </a:p>
          <a:p>
            <a:pPr lvl="1"/>
            <a:r>
              <a:rPr lang="en-US" sz="2000" kern="0" dirty="0">
                <a:latin typeface="Arial" charset="0"/>
              </a:rPr>
              <a:t>Flow Coater </a:t>
            </a:r>
          </a:p>
          <a:p>
            <a:pPr lvl="1"/>
            <a:r>
              <a:rPr lang="en-US" sz="2000" kern="0" dirty="0">
                <a:latin typeface="Arial" charset="0"/>
              </a:rPr>
              <a:t>Vacuum Coater</a:t>
            </a:r>
          </a:p>
          <a:p>
            <a:pPr lvl="1"/>
            <a:r>
              <a:rPr lang="en-US" sz="2000" kern="0" dirty="0">
                <a:latin typeface="Arial" charset="0"/>
              </a:rPr>
              <a:t>Automated Application Devises and Robots</a:t>
            </a:r>
          </a:p>
          <a:p>
            <a:pPr>
              <a:lnSpc>
                <a:spcPct val="150000"/>
              </a:lnSpc>
            </a:pPr>
            <a:endParaRPr lang="en-US" sz="2400" kern="0" dirty="0">
              <a:latin typeface="Arial" charset="0"/>
            </a:endParaRP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56D948B1-9184-4E6B-B1F8-E672EDE3992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4800" y="238125"/>
          <a:ext cx="2286000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1279174" imgH="3448531" progId="">
                  <p:embed/>
                </p:oleObj>
              </mc:Choice>
              <mc:Fallback>
                <p:oleObj name="Photo Editor Photo" r:id="rId2" imgW="11279174" imgH="3448531" progId="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56D948B1-9184-4E6B-B1F8-E672EDE3992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38125"/>
                        <a:ext cx="2286000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508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2">
            <a:extLst>
              <a:ext uri="{FF2B5EF4-FFF2-40B4-BE49-F238E27FC236}">
                <a16:creationId xmlns:a16="http://schemas.microsoft.com/office/drawing/2014/main" id="{7419622B-4436-42AF-9375-91B7351CAD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804" y="270861"/>
            <a:ext cx="10896600" cy="634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pPr algn="r"/>
            <a:r>
              <a:rPr lang="en-US" sz="4000" kern="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Steps of Wood Finishing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099B24A1-97B5-4797-A290-37160DBFA3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2820" y="1304925"/>
            <a:ext cx="10896600" cy="634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r>
              <a:rPr lang="en-US" sz="4000" kern="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How do we Atomize a Coating?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394F79C-150F-4C4F-980B-3AACA72CBFF3}"/>
              </a:ext>
            </a:extLst>
          </p:cNvPr>
          <p:cNvSpPr/>
          <p:nvPr/>
        </p:nvSpPr>
        <p:spPr bwMode="auto">
          <a:xfrm>
            <a:off x="0" y="1066800"/>
            <a:ext cx="12192000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73732" name="Picture 4" descr="Astro Pneumatic 2PG7S 2 Quart Pressure Pot with Gun and Hose Paint and Body Spray  Guns : Amazon.ca: Tools &amp; Home Improvement">
            <a:extLst>
              <a:ext uri="{FF2B5EF4-FFF2-40B4-BE49-F238E27FC236}">
                <a16:creationId xmlns:a16="http://schemas.microsoft.com/office/drawing/2014/main" id="{7599CB9F-DC98-40F8-8C23-2DE1DDCC5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421" y="2286000"/>
            <a:ext cx="4276725" cy="4219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2844529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2253264"/>
            <a:ext cx="8229600" cy="4604736"/>
          </a:xfrm>
          <a:noFill/>
        </p:spPr>
        <p:txBody>
          <a:bodyPr/>
          <a:lstStyle/>
          <a:p>
            <a:pPr lvl="1"/>
            <a:r>
              <a:rPr lang="en-US" sz="2000" dirty="0">
                <a:latin typeface="Arial" charset="0"/>
              </a:rPr>
              <a:t>Fluid Tip Size</a:t>
            </a:r>
          </a:p>
          <a:p>
            <a:pPr lvl="2"/>
            <a:r>
              <a:rPr lang="en-US" sz="1600" dirty="0">
                <a:latin typeface="Arial" charset="0"/>
              </a:rPr>
              <a:t>Thicker the material, the bigger the tip</a:t>
            </a:r>
          </a:p>
          <a:p>
            <a:pPr lvl="2"/>
            <a:r>
              <a:rPr lang="en-US" sz="1600" dirty="0">
                <a:latin typeface="Arial" charset="0"/>
              </a:rPr>
              <a:t>The bigger the tip, the greater the flow rate</a:t>
            </a:r>
          </a:p>
          <a:p>
            <a:pPr lvl="1"/>
            <a:r>
              <a:rPr lang="en-US" sz="2000" dirty="0">
                <a:latin typeface="Arial" charset="0"/>
              </a:rPr>
              <a:t>Operating Pressure(s) - Energy</a:t>
            </a:r>
          </a:p>
          <a:p>
            <a:pPr lvl="2"/>
            <a:r>
              <a:rPr lang="en-US" sz="1600" dirty="0">
                <a:latin typeface="Arial" charset="0"/>
              </a:rPr>
              <a:t>Thicker the material the higher the energy required for atomization </a:t>
            </a:r>
          </a:p>
          <a:p>
            <a:pPr lvl="1"/>
            <a:r>
              <a:rPr lang="en-US" sz="2000" dirty="0">
                <a:latin typeface="Arial" charset="0"/>
              </a:rPr>
              <a:t>Flow Rate</a:t>
            </a:r>
          </a:p>
          <a:p>
            <a:pPr lvl="2"/>
            <a:r>
              <a:rPr lang="en-US" sz="1600" dirty="0">
                <a:latin typeface="Arial" charset="0"/>
              </a:rPr>
              <a:t>Greater flow requires more energy</a:t>
            </a:r>
          </a:p>
          <a:p>
            <a:pPr marL="914400" lvl="2" indent="0">
              <a:buNone/>
            </a:pPr>
            <a:endParaRPr lang="en-US" sz="1600" dirty="0">
              <a:latin typeface="Arial" charset="0"/>
            </a:endParaRPr>
          </a:p>
          <a:p>
            <a:pPr>
              <a:lnSpc>
                <a:spcPct val="150000"/>
              </a:lnSpc>
            </a:pPr>
            <a:endParaRPr lang="en-US" sz="2400" dirty="0">
              <a:latin typeface="Arial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084AA5-98D5-4E8E-A292-88462743B5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4475" y="4024914"/>
            <a:ext cx="6867525" cy="2562225"/>
          </a:xfrm>
          <a:prstGeom prst="rect">
            <a:avLst/>
          </a:prstGeom>
        </p:spPr>
      </p:pic>
      <p:graphicFrame>
        <p:nvGraphicFramePr>
          <p:cNvPr id="6" name="Object 4">
            <a:extLst>
              <a:ext uri="{FF2B5EF4-FFF2-40B4-BE49-F238E27FC236}">
                <a16:creationId xmlns:a16="http://schemas.microsoft.com/office/drawing/2014/main" id="{D01A78F5-8582-44A7-80C8-7B40EB6C698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779470"/>
              </p:ext>
            </p:extLst>
          </p:nvPr>
        </p:nvGraphicFramePr>
        <p:xfrm>
          <a:off x="304800" y="238125"/>
          <a:ext cx="2286000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11279174" imgH="3448531" progId="">
                  <p:embed/>
                </p:oleObj>
              </mc:Choice>
              <mc:Fallback>
                <p:oleObj name="Photo Editor Photo" r:id="rId3" imgW="11279174" imgH="3448531" progId="">
                  <p:embed/>
                  <p:pic>
                    <p:nvPicPr>
                      <p:cNvPr id="6" name="Object 4">
                        <a:extLst>
                          <a:ext uri="{FF2B5EF4-FFF2-40B4-BE49-F238E27FC236}">
                            <a16:creationId xmlns:a16="http://schemas.microsoft.com/office/drawing/2014/main" id="{D01A78F5-8582-44A7-80C8-7B40EB6C698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38125"/>
                        <a:ext cx="2286000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508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2">
            <a:extLst>
              <a:ext uri="{FF2B5EF4-FFF2-40B4-BE49-F238E27FC236}">
                <a16:creationId xmlns:a16="http://schemas.microsoft.com/office/drawing/2014/main" id="{8F8E0F1D-3756-43EE-B41D-064A12A31C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804" y="270861"/>
            <a:ext cx="10896600" cy="634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pPr algn="r"/>
            <a:r>
              <a:rPr lang="en-US" sz="4000" kern="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Steps of Wood Finishing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4E00EA32-664C-41E2-AC4A-7DFB531552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2820" y="1304925"/>
            <a:ext cx="10896600" cy="634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r>
              <a:rPr lang="en-US" sz="4000" kern="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How do we Atomize a Coating?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9178120-C055-4379-9B66-3C1163FA1ADD}"/>
              </a:ext>
            </a:extLst>
          </p:cNvPr>
          <p:cNvSpPr/>
          <p:nvPr/>
        </p:nvSpPr>
        <p:spPr bwMode="auto">
          <a:xfrm>
            <a:off x="0" y="1066800"/>
            <a:ext cx="12192000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692861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z="4000" dirty="0">
              <a:latin typeface="Arial" charset="0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2667000"/>
            <a:ext cx="8229600" cy="5029200"/>
          </a:xfrm>
          <a:noFill/>
        </p:spPr>
        <p:txBody>
          <a:bodyPr/>
          <a:lstStyle/>
          <a:p>
            <a:pPr lvl="1"/>
            <a:r>
              <a:rPr lang="en-US" sz="2000" dirty="0">
                <a:latin typeface="Arial" charset="0"/>
              </a:rPr>
              <a:t>Spray Booth</a:t>
            </a:r>
          </a:p>
          <a:p>
            <a:pPr lvl="1"/>
            <a:r>
              <a:rPr lang="en-US" sz="2000" dirty="0">
                <a:latin typeface="Arial" charset="0"/>
              </a:rPr>
              <a:t>Air Make Up System</a:t>
            </a:r>
          </a:p>
          <a:p>
            <a:pPr lvl="1"/>
            <a:r>
              <a:rPr lang="en-US" sz="2000" dirty="0">
                <a:latin typeface="Arial" charset="0"/>
              </a:rPr>
              <a:t>Dust Control</a:t>
            </a:r>
          </a:p>
          <a:p>
            <a:pPr lvl="1"/>
            <a:r>
              <a:rPr lang="en-US" sz="2000" dirty="0">
                <a:latin typeface="Arial" charset="0"/>
              </a:rPr>
              <a:t>Environmental Controls (Heat and AC)</a:t>
            </a:r>
          </a:p>
          <a:p>
            <a:pPr lvl="1"/>
            <a:r>
              <a:rPr lang="en-US" sz="2000" dirty="0">
                <a:latin typeface="Arial" charset="0"/>
              </a:rPr>
              <a:t>Compressed Air System</a:t>
            </a:r>
          </a:p>
          <a:p>
            <a:pPr lvl="2"/>
            <a:r>
              <a:rPr lang="en-US" sz="1600" dirty="0">
                <a:latin typeface="Arial" charset="0"/>
              </a:rPr>
              <a:t>Adequate Volume?</a:t>
            </a:r>
          </a:p>
          <a:p>
            <a:pPr lvl="2"/>
            <a:r>
              <a:rPr lang="en-US" sz="1600" dirty="0">
                <a:latin typeface="Arial" charset="0"/>
              </a:rPr>
              <a:t>Clean?</a:t>
            </a:r>
          </a:p>
          <a:p>
            <a:pPr lvl="2"/>
            <a:r>
              <a:rPr lang="en-US" sz="1600" dirty="0">
                <a:latin typeface="Arial" charset="0"/>
              </a:rPr>
              <a:t>Dry?</a:t>
            </a:r>
          </a:p>
          <a:p>
            <a:pPr lvl="1"/>
            <a:endParaRPr lang="en-US" sz="2000" dirty="0">
              <a:latin typeface="Arial" charset="0"/>
            </a:endParaRPr>
          </a:p>
          <a:p>
            <a:pPr>
              <a:lnSpc>
                <a:spcPct val="150000"/>
              </a:lnSpc>
            </a:pPr>
            <a:endParaRPr lang="en-US" sz="2400" dirty="0">
              <a:latin typeface="Arial" charset="0"/>
            </a:endParaRP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4F8F6BC2-891C-49B5-A014-4B1A8FDDFE3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779470"/>
              </p:ext>
            </p:extLst>
          </p:nvPr>
        </p:nvGraphicFramePr>
        <p:xfrm>
          <a:off x="304800" y="238125"/>
          <a:ext cx="2286000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1279174" imgH="3448531" progId="">
                  <p:embed/>
                </p:oleObj>
              </mc:Choice>
              <mc:Fallback>
                <p:oleObj name="Photo Editor Photo" r:id="rId2" imgW="11279174" imgH="3448531" progId="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4F8F6BC2-891C-49B5-A014-4B1A8FDDFE3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38125"/>
                        <a:ext cx="2286000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508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2">
            <a:extLst>
              <a:ext uri="{FF2B5EF4-FFF2-40B4-BE49-F238E27FC236}">
                <a16:creationId xmlns:a16="http://schemas.microsoft.com/office/drawing/2014/main" id="{D26391F5-0619-4B95-9A66-F2EAEE5664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804" y="270861"/>
            <a:ext cx="10896600" cy="634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pPr algn="r"/>
            <a:r>
              <a:rPr lang="en-US" sz="4000" kern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Steps of Wood Finishing</a:t>
            </a:r>
            <a:endParaRPr lang="en-US" sz="4000" kern="0" dirty="0"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46A0FEF-80D6-48AE-9370-D74162360C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790" y="1605009"/>
            <a:ext cx="5945820" cy="634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r>
              <a:rPr lang="en-US" sz="4000" kern="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Setting Up a Spray Environment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A8C4337-21F2-4964-B99D-DCAEC5B405CA}"/>
              </a:ext>
            </a:extLst>
          </p:cNvPr>
          <p:cNvSpPr/>
          <p:nvPr/>
        </p:nvSpPr>
        <p:spPr bwMode="auto">
          <a:xfrm>
            <a:off x="0" y="1066800"/>
            <a:ext cx="12192000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3" name="Picture 2" descr="A picture containing indoor, toilet, bathroom&#10;&#10;Description automatically generated">
            <a:extLst>
              <a:ext uri="{FF2B5EF4-FFF2-40B4-BE49-F238E27FC236}">
                <a16:creationId xmlns:a16="http://schemas.microsoft.com/office/drawing/2014/main" id="{B3A74A8F-F1C7-466A-A642-5368F3B6E6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135103"/>
            <a:ext cx="8672004" cy="5780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3087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7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Office\Templates\Blank Presentation.pot</Template>
  <TotalTime>15860</TotalTime>
  <Words>1212</Words>
  <Application>Microsoft Office PowerPoint</Application>
  <PresentationFormat>Widescreen</PresentationFormat>
  <Paragraphs>293</Paragraphs>
  <Slides>58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58</vt:i4>
      </vt:variant>
    </vt:vector>
  </HeadingPairs>
  <TitlesOfParts>
    <vt:vector size="66" baseType="lpstr">
      <vt:lpstr>Arial</vt:lpstr>
      <vt:lpstr>Lato Black</vt:lpstr>
      <vt:lpstr>Lato Semibold</vt:lpstr>
      <vt:lpstr>Times New Roman</vt:lpstr>
      <vt:lpstr>Wingdings</vt:lpstr>
      <vt:lpstr>Blank Presentation</vt:lpstr>
      <vt:lpstr>Photo Editor Photo</vt:lpstr>
      <vt:lpstr>Worksheet</vt:lpstr>
      <vt:lpstr>Terminology</vt:lpstr>
      <vt:lpstr>Steps of Wood Finishing</vt:lpstr>
      <vt:lpstr>Steps of Wood Finishing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Influences Open Time?</vt:lpstr>
      <vt:lpstr>Control the Variables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Federal Regulations</vt:lpstr>
      <vt:lpstr>PowerPoint Presentation</vt:lpstr>
      <vt:lpstr>PowerPoint Presentation</vt:lpstr>
      <vt:lpstr>PowerPoint Presentation</vt:lpstr>
      <vt:lpstr>PowerPoint Presentation</vt:lpstr>
      <vt:lpstr>Federal Regulations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Sherwin-Williams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Darrel Young</dc:creator>
  <cp:lastModifiedBy>Christopher F Ross</cp:lastModifiedBy>
  <cp:revision>370</cp:revision>
  <cp:lastPrinted>2022-09-09T19:55:15Z</cp:lastPrinted>
  <dcterms:created xsi:type="dcterms:W3CDTF">2005-04-07T14:34:58Z</dcterms:created>
  <dcterms:modified xsi:type="dcterms:W3CDTF">2022-09-09T20:37:29Z</dcterms:modified>
</cp:coreProperties>
</file>